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3" r:id="rId3"/>
    <p:sldId id="264" r:id="rId4"/>
    <p:sldId id="265" r:id="rId5"/>
    <p:sldId id="266" r:id="rId6"/>
    <p:sldId id="267" r:id="rId7"/>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E0802"/>
    <a:srgbClr val="080500"/>
    <a:srgbClr val="0C0803"/>
    <a:srgbClr val="010200"/>
    <a:srgbClr val="150000"/>
    <a:srgbClr val="030103"/>
    <a:srgbClr val="0101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2F7D4D-9BCC-478F-AFDA-8FE76DF03CCF}" v="1000" dt="2018-07-14T21:20:39.0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diminas Kapustavicius" userId="afa06326152c962e" providerId="LiveId" clId="{0A2F7D4D-9BCC-478F-AFDA-8FE76DF03CCF}"/>
    <pc:docChg chg="undo custSel mod addSld delSld modSld sldOrd">
      <pc:chgData name="Gediminas Kapustavicius" userId="afa06326152c962e" providerId="LiveId" clId="{0A2F7D4D-9BCC-478F-AFDA-8FE76DF03CCF}" dt="2018-07-14T21:20:39.066" v="997" actId="1076"/>
      <pc:docMkLst>
        <pc:docMk/>
      </pc:docMkLst>
      <pc:sldChg chg="addSp modSp del setBg">
        <pc:chgData name="Gediminas Kapustavicius" userId="afa06326152c962e" providerId="LiveId" clId="{0A2F7D4D-9BCC-478F-AFDA-8FE76DF03CCF}" dt="2018-07-14T20:01:41.461" v="32" actId="2696"/>
        <pc:sldMkLst>
          <pc:docMk/>
          <pc:sldMk cId="1351636208" sldId="257"/>
        </pc:sldMkLst>
        <pc:picChg chg="add mod">
          <ac:chgData name="Gediminas Kapustavicius" userId="afa06326152c962e" providerId="LiveId" clId="{0A2F7D4D-9BCC-478F-AFDA-8FE76DF03CCF}" dt="2018-07-14T19:54:32.658" v="4" actId="14100"/>
          <ac:picMkLst>
            <pc:docMk/>
            <pc:sldMk cId="1351636208" sldId="257"/>
            <ac:picMk id="2" creationId="{B7E801DC-8968-4EC0-84E2-063CAF89496B}"/>
          </ac:picMkLst>
        </pc:picChg>
      </pc:sldChg>
      <pc:sldChg chg="addSp delSp modSp del setBg">
        <pc:chgData name="Gediminas Kapustavicius" userId="afa06326152c962e" providerId="LiveId" clId="{0A2F7D4D-9BCC-478F-AFDA-8FE76DF03CCF}" dt="2018-07-14T20:01:43.350" v="33" actId="2696"/>
        <pc:sldMkLst>
          <pc:docMk/>
          <pc:sldMk cId="4045825911" sldId="258"/>
        </pc:sldMkLst>
        <pc:picChg chg="add mod">
          <ac:chgData name="Gediminas Kapustavicius" userId="afa06326152c962e" providerId="LiveId" clId="{0A2F7D4D-9BCC-478F-AFDA-8FE76DF03CCF}" dt="2018-07-14T19:57:28.243" v="12" actId="14100"/>
          <ac:picMkLst>
            <pc:docMk/>
            <pc:sldMk cId="4045825911" sldId="258"/>
            <ac:picMk id="2" creationId="{08FC048F-128C-4EBA-87FB-15145140EE4D}"/>
          </ac:picMkLst>
        </pc:picChg>
        <pc:picChg chg="add del">
          <ac:chgData name="Gediminas Kapustavicius" userId="afa06326152c962e" providerId="LiveId" clId="{0A2F7D4D-9BCC-478F-AFDA-8FE76DF03CCF}" dt="2018-07-14T19:57:10.468" v="8"/>
          <ac:picMkLst>
            <pc:docMk/>
            <pc:sldMk cId="4045825911" sldId="258"/>
            <ac:picMk id="1026" creationId="{F797AF9F-8969-48C9-B6A9-A2B92F524A8C}"/>
          </ac:picMkLst>
        </pc:picChg>
      </pc:sldChg>
      <pc:sldChg chg="del ord">
        <pc:chgData name="Gediminas Kapustavicius" userId="afa06326152c962e" providerId="LiveId" clId="{0A2F7D4D-9BCC-478F-AFDA-8FE76DF03CCF}" dt="2018-07-14T20:27:28.395" v="428" actId="2696"/>
        <pc:sldMkLst>
          <pc:docMk/>
          <pc:sldMk cId="1740312700" sldId="259"/>
        </pc:sldMkLst>
      </pc:sldChg>
      <pc:sldChg chg="addSp delSp modSp add mod ord setBg">
        <pc:chgData name="Gediminas Kapustavicius" userId="afa06326152c962e" providerId="LiveId" clId="{0A2F7D4D-9BCC-478F-AFDA-8FE76DF03CCF}" dt="2018-07-14T20:28:48.133" v="473" actId="1076"/>
        <pc:sldMkLst>
          <pc:docMk/>
          <pc:sldMk cId="1889123694" sldId="260"/>
        </pc:sldMkLst>
        <pc:spChg chg="add mod">
          <ac:chgData name="Gediminas Kapustavicius" userId="afa06326152c962e" providerId="LiveId" clId="{0A2F7D4D-9BCC-478F-AFDA-8FE76DF03CCF}" dt="2018-07-14T20:28:48.133" v="473" actId="1076"/>
          <ac:spMkLst>
            <pc:docMk/>
            <pc:sldMk cId="1889123694" sldId="260"/>
            <ac:spMk id="5" creationId="{007530FC-3B2D-4C58-9C10-F9A17C8AA0CD}"/>
          </ac:spMkLst>
        </pc:spChg>
        <pc:spChg chg="add mod">
          <ac:chgData name="Gediminas Kapustavicius" userId="afa06326152c962e" providerId="LiveId" clId="{0A2F7D4D-9BCC-478F-AFDA-8FE76DF03CCF}" dt="2018-07-14T20:17:27.957" v="166" actId="1076"/>
          <ac:spMkLst>
            <pc:docMk/>
            <pc:sldMk cId="1889123694" sldId="260"/>
            <ac:spMk id="6" creationId="{C234FAD6-B5B2-4908-9D84-069E733B3B8E}"/>
          </ac:spMkLst>
        </pc:spChg>
        <pc:spChg chg="add mod">
          <ac:chgData name="Gediminas Kapustavicius" userId="afa06326152c962e" providerId="LiveId" clId="{0A2F7D4D-9BCC-478F-AFDA-8FE76DF03CCF}" dt="2018-07-14T20:17:33.148" v="167" actId="1076"/>
          <ac:spMkLst>
            <pc:docMk/>
            <pc:sldMk cId="1889123694" sldId="260"/>
            <ac:spMk id="7" creationId="{8C1C2E33-3423-4F6D-8EFB-B5BE5B6636C7}"/>
          </ac:spMkLst>
        </pc:spChg>
        <pc:spChg chg="add del">
          <ac:chgData name="Gediminas Kapustavicius" userId="afa06326152c962e" providerId="LiveId" clId="{0A2F7D4D-9BCC-478F-AFDA-8FE76DF03CCF}" dt="2018-07-14T20:00:52.882" v="27" actId="26606"/>
          <ac:spMkLst>
            <pc:docMk/>
            <pc:sldMk cId="1889123694" sldId="260"/>
            <ac:spMk id="75" creationId="{A7B21A54-9BA3-4EA9-B460-5A829ADD9051}"/>
          </ac:spMkLst>
        </pc:spChg>
        <pc:spChg chg="add del">
          <ac:chgData name="Gediminas Kapustavicius" userId="afa06326152c962e" providerId="LiveId" clId="{0A2F7D4D-9BCC-478F-AFDA-8FE76DF03CCF}" dt="2018-07-14T20:00:52.882" v="27" actId="26606"/>
          <ac:spMkLst>
            <pc:docMk/>
            <pc:sldMk cId="1889123694" sldId="260"/>
            <ac:spMk id="77" creationId="{6FA8F714-B9D8-488A-8CCA-E9948FF913A9}"/>
          </ac:spMkLst>
        </pc:spChg>
        <pc:spChg chg="add del">
          <ac:chgData name="Gediminas Kapustavicius" userId="afa06326152c962e" providerId="LiveId" clId="{0A2F7D4D-9BCC-478F-AFDA-8FE76DF03CCF}" dt="2018-07-14T20:00:52.882" v="27" actId="26606"/>
          <ac:spMkLst>
            <pc:docMk/>
            <pc:sldMk cId="1889123694" sldId="260"/>
            <ac:spMk id="2056" creationId="{B9FF99BD-075F-4761-A995-6FC574BD25EA}"/>
          </ac:spMkLst>
        </pc:spChg>
        <pc:picChg chg="add del">
          <ac:chgData name="Gediminas Kapustavicius" userId="afa06326152c962e" providerId="LiveId" clId="{0A2F7D4D-9BCC-478F-AFDA-8FE76DF03CCF}" dt="2018-07-14T19:59:27.879" v="16"/>
          <ac:picMkLst>
            <pc:docMk/>
            <pc:sldMk cId="1889123694" sldId="260"/>
            <ac:picMk id="2" creationId="{84F94E19-0961-4DCE-9F13-33D07E63EC5A}"/>
          </ac:picMkLst>
        </pc:picChg>
        <pc:picChg chg="add del">
          <ac:chgData name="Gediminas Kapustavicius" userId="afa06326152c962e" providerId="LiveId" clId="{0A2F7D4D-9BCC-478F-AFDA-8FE76DF03CCF}" dt="2018-07-14T20:00:32.545" v="20"/>
          <ac:picMkLst>
            <pc:docMk/>
            <pc:sldMk cId="1889123694" sldId="260"/>
            <ac:picMk id="3" creationId="{C73731BA-026A-4815-9E3D-DF5FF386B9A5}"/>
          </ac:picMkLst>
        </pc:picChg>
        <pc:picChg chg="add mod">
          <ac:chgData name="Gediminas Kapustavicius" userId="afa06326152c962e" providerId="LiveId" clId="{0A2F7D4D-9BCC-478F-AFDA-8FE76DF03CCF}" dt="2018-07-14T20:01:50.629" v="35" actId="1076"/>
          <ac:picMkLst>
            <pc:docMk/>
            <pc:sldMk cId="1889123694" sldId="260"/>
            <ac:picMk id="4" creationId="{B7514479-9574-4FA7-883F-538ED1421984}"/>
          </ac:picMkLst>
        </pc:picChg>
        <pc:picChg chg="add del">
          <ac:chgData name="Gediminas Kapustavicius" userId="afa06326152c962e" providerId="LiveId" clId="{0A2F7D4D-9BCC-478F-AFDA-8FE76DF03CCF}" dt="2018-07-14T20:00:08.469" v="18"/>
          <ac:picMkLst>
            <pc:docMk/>
            <pc:sldMk cId="1889123694" sldId="260"/>
            <ac:picMk id="2050" creationId="{D982E522-7D6D-46A6-B658-188481AC3C4B}"/>
          </ac:picMkLst>
        </pc:picChg>
        <pc:picChg chg="add del mod">
          <ac:chgData name="Gediminas Kapustavicius" userId="afa06326152c962e" providerId="LiveId" clId="{0A2F7D4D-9BCC-478F-AFDA-8FE76DF03CCF}" dt="2018-07-14T20:01:01.441" v="30"/>
          <ac:picMkLst>
            <pc:docMk/>
            <pc:sldMk cId="1889123694" sldId="260"/>
            <ac:picMk id="2052" creationId="{AF5A6233-43E9-4786-B203-5806A20F26FD}"/>
          </ac:picMkLst>
        </pc:picChg>
        <pc:cxnChg chg="add del">
          <ac:chgData name="Gediminas Kapustavicius" userId="afa06326152c962e" providerId="LiveId" clId="{0A2F7D4D-9BCC-478F-AFDA-8FE76DF03CCF}" dt="2018-07-14T20:00:49.369" v="23" actId="26606"/>
          <ac:cxnSpMkLst>
            <pc:docMk/>
            <pc:sldMk cId="1889123694" sldId="260"/>
            <ac:cxnSpMk id="73" creationId="{E12350F3-DB83-413A-980B-1CEB92498664}"/>
          </ac:cxnSpMkLst>
        </pc:cxnChg>
        <pc:cxnChg chg="add del">
          <ac:chgData name="Gediminas Kapustavicius" userId="afa06326152c962e" providerId="LiveId" clId="{0A2F7D4D-9BCC-478F-AFDA-8FE76DF03CCF}" dt="2018-07-14T20:00:51.045" v="25" actId="26606"/>
          <ac:cxnSpMkLst>
            <pc:docMk/>
            <pc:sldMk cId="1889123694" sldId="260"/>
            <ac:cxnSpMk id="2054" creationId="{22F6364A-B358-4BEE-B158-0734D2C938D4}"/>
          </ac:cxnSpMkLst>
        </pc:cxnChg>
      </pc:sldChg>
      <pc:sldChg chg="addSp delSp modSp add del setBg">
        <pc:chgData name="Gediminas Kapustavicius" userId="afa06326152c962e" providerId="LiveId" clId="{0A2F7D4D-9BCC-478F-AFDA-8FE76DF03CCF}" dt="2018-07-14T20:05:05.185" v="50" actId="2696"/>
        <pc:sldMkLst>
          <pc:docMk/>
          <pc:sldMk cId="1444200704" sldId="261"/>
        </pc:sldMkLst>
        <pc:picChg chg="add del mod">
          <ac:chgData name="Gediminas Kapustavicius" userId="afa06326152c962e" providerId="LiveId" clId="{0A2F7D4D-9BCC-478F-AFDA-8FE76DF03CCF}" dt="2018-07-14T20:05:01.280" v="49"/>
          <ac:picMkLst>
            <pc:docMk/>
            <pc:sldMk cId="1444200704" sldId="261"/>
            <ac:picMk id="3074" creationId="{A35FAFEF-F62B-4275-AE36-CB237926683B}"/>
          </ac:picMkLst>
        </pc:picChg>
      </pc:sldChg>
      <pc:sldChg chg="addSp delSp modSp add del ord setBg">
        <pc:chgData name="Gediminas Kapustavicius" userId="afa06326152c962e" providerId="LiveId" clId="{0A2F7D4D-9BCC-478F-AFDA-8FE76DF03CCF}" dt="2018-07-14T20:27:25.893" v="427" actId="2696"/>
        <pc:sldMkLst>
          <pc:docMk/>
          <pc:sldMk cId="3854439326" sldId="261"/>
        </pc:sldMkLst>
        <pc:picChg chg="add del">
          <ac:chgData name="Gediminas Kapustavicius" userId="afa06326152c962e" providerId="LiveId" clId="{0A2F7D4D-9BCC-478F-AFDA-8FE76DF03CCF}" dt="2018-07-14T20:08:33.965" v="53"/>
          <ac:picMkLst>
            <pc:docMk/>
            <pc:sldMk cId="3854439326" sldId="261"/>
            <ac:picMk id="2" creationId="{AE982C98-E72A-41C9-BE62-54A61EA43FFC}"/>
          </ac:picMkLst>
        </pc:picChg>
        <pc:picChg chg="add mod">
          <ac:chgData name="Gediminas Kapustavicius" userId="afa06326152c962e" providerId="LiveId" clId="{0A2F7D4D-9BCC-478F-AFDA-8FE76DF03CCF}" dt="2018-07-14T20:09:03.071" v="57" actId="14100"/>
          <ac:picMkLst>
            <pc:docMk/>
            <pc:sldMk cId="3854439326" sldId="261"/>
            <ac:picMk id="4098" creationId="{8DF1459F-E499-4589-9AA2-03860EEC7576}"/>
          </ac:picMkLst>
        </pc:picChg>
      </pc:sldChg>
      <pc:sldChg chg="addSp delSp modSp add del">
        <pc:chgData name="Gediminas Kapustavicius" userId="afa06326152c962e" providerId="LiveId" clId="{0A2F7D4D-9BCC-478F-AFDA-8FE76DF03CCF}" dt="2018-07-14T20:18:25.509" v="177" actId="2696"/>
        <pc:sldMkLst>
          <pc:docMk/>
          <pc:sldMk cId="3786719122" sldId="262"/>
        </pc:sldMkLst>
        <pc:spChg chg="add">
          <ac:chgData name="Gediminas Kapustavicius" userId="afa06326152c962e" providerId="LiveId" clId="{0A2F7D4D-9BCC-478F-AFDA-8FE76DF03CCF}" dt="2018-07-14T20:11:34.875" v="60"/>
          <ac:spMkLst>
            <pc:docMk/>
            <pc:sldMk cId="3786719122" sldId="262"/>
            <ac:spMk id="2" creationId="{6E0877C0-0E90-4746-A481-47B1F0FB270B}"/>
          </ac:spMkLst>
        </pc:spChg>
        <pc:picChg chg="add del mod">
          <ac:chgData name="Gediminas Kapustavicius" userId="afa06326152c962e" providerId="LiveId" clId="{0A2F7D4D-9BCC-478F-AFDA-8FE76DF03CCF}" dt="2018-07-14T20:11:57.150" v="66"/>
          <ac:picMkLst>
            <pc:docMk/>
            <pc:sldMk cId="3786719122" sldId="262"/>
            <ac:picMk id="3" creationId="{40F33E18-34C5-4E6F-949E-1EE691BE400C}"/>
          </ac:picMkLst>
        </pc:picChg>
      </pc:sldChg>
      <pc:sldChg chg="addSp delSp modSp setBg">
        <pc:chgData name="Gediminas Kapustavicius" userId="afa06326152c962e" providerId="LiveId" clId="{0A2F7D4D-9BCC-478F-AFDA-8FE76DF03CCF}" dt="2018-07-14T20:42:40.206" v="559" actId="14100"/>
        <pc:sldMkLst>
          <pc:docMk/>
          <pc:sldMk cId="570319938" sldId="263"/>
        </pc:sldMkLst>
        <pc:spChg chg="add mod">
          <ac:chgData name="Gediminas Kapustavicius" userId="afa06326152c962e" providerId="LiveId" clId="{0A2F7D4D-9BCC-478F-AFDA-8FE76DF03CCF}" dt="2018-07-14T20:36:38.563" v="530" actId="114"/>
          <ac:spMkLst>
            <pc:docMk/>
            <pc:sldMk cId="570319938" sldId="263"/>
            <ac:spMk id="2" creationId="{22EF2B09-82A2-4346-B84C-F1B8C439C386}"/>
          </ac:spMkLst>
        </pc:spChg>
        <pc:spChg chg="add mod">
          <ac:chgData name="Gediminas Kapustavicius" userId="afa06326152c962e" providerId="LiveId" clId="{0A2F7D4D-9BCC-478F-AFDA-8FE76DF03CCF}" dt="2018-07-14T20:36:44.225" v="531" actId="114"/>
          <ac:spMkLst>
            <pc:docMk/>
            <pc:sldMk cId="570319938" sldId="263"/>
            <ac:spMk id="3" creationId="{73FF3153-BA83-4A84-8803-B02A2DE3A7A8}"/>
          </ac:spMkLst>
        </pc:spChg>
        <pc:spChg chg="mod">
          <ac:chgData name="Gediminas Kapustavicius" userId="afa06326152c962e" providerId="LiveId" clId="{0A2F7D4D-9BCC-478F-AFDA-8FE76DF03CCF}" dt="2018-07-14T20:19:38.287" v="243" actId="1076"/>
          <ac:spMkLst>
            <pc:docMk/>
            <pc:sldMk cId="570319938" sldId="263"/>
            <ac:spMk id="5" creationId="{007530FC-3B2D-4C58-9C10-F9A17C8AA0CD}"/>
          </ac:spMkLst>
        </pc:spChg>
        <pc:spChg chg="del mod">
          <ac:chgData name="Gediminas Kapustavicius" userId="afa06326152c962e" providerId="LiveId" clId="{0A2F7D4D-9BCC-478F-AFDA-8FE76DF03CCF}" dt="2018-07-14T20:18:20.233" v="174"/>
          <ac:spMkLst>
            <pc:docMk/>
            <pc:sldMk cId="570319938" sldId="263"/>
            <ac:spMk id="6" creationId="{C234FAD6-B5B2-4908-9D84-069E733B3B8E}"/>
          </ac:spMkLst>
        </pc:spChg>
        <pc:spChg chg="del mod">
          <ac:chgData name="Gediminas Kapustavicius" userId="afa06326152c962e" providerId="LiveId" clId="{0A2F7D4D-9BCC-478F-AFDA-8FE76DF03CCF}" dt="2018-07-14T20:18:20.234" v="176"/>
          <ac:spMkLst>
            <pc:docMk/>
            <pc:sldMk cId="570319938" sldId="263"/>
            <ac:spMk id="7" creationId="{8C1C2E33-3423-4F6D-8EFB-B5BE5B6636C7}"/>
          </ac:spMkLst>
        </pc:spChg>
        <pc:spChg chg="add mod">
          <ac:chgData name="Gediminas Kapustavicius" userId="afa06326152c962e" providerId="LiveId" clId="{0A2F7D4D-9BCC-478F-AFDA-8FE76DF03CCF}" dt="2018-07-14T20:42:40.206" v="559" actId="14100"/>
          <ac:spMkLst>
            <pc:docMk/>
            <pc:sldMk cId="570319938" sldId="263"/>
            <ac:spMk id="8" creationId="{88E147B8-9F19-4FF7-BE56-F2BB943A425C}"/>
          </ac:spMkLst>
        </pc:spChg>
      </pc:sldChg>
      <pc:sldChg chg="addSp modSp setBg">
        <pc:chgData name="Gediminas Kapustavicius" userId="afa06326152c962e" providerId="LiveId" clId="{0A2F7D4D-9BCC-478F-AFDA-8FE76DF03CCF}" dt="2018-07-14T20:52:14.539" v="712" actId="1076"/>
        <pc:sldMkLst>
          <pc:docMk/>
          <pc:sldMk cId="2935166557" sldId="264"/>
        </pc:sldMkLst>
        <pc:spChg chg="add mod">
          <ac:chgData name="Gediminas Kapustavicius" userId="afa06326152c962e" providerId="LiveId" clId="{0A2F7D4D-9BCC-478F-AFDA-8FE76DF03CCF}" dt="2018-07-14T20:50:40.956" v="660" actId="1076"/>
          <ac:spMkLst>
            <pc:docMk/>
            <pc:sldMk cId="2935166557" sldId="264"/>
            <ac:spMk id="2" creationId="{91E05315-6A4C-4E0C-9487-CB22F1334E3C}"/>
          </ac:spMkLst>
        </pc:spChg>
        <pc:spChg chg="add mod">
          <ac:chgData name="Gediminas Kapustavicius" userId="afa06326152c962e" providerId="LiveId" clId="{0A2F7D4D-9BCC-478F-AFDA-8FE76DF03CCF}" dt="2018-07-14T20:50:44.593" v="661" actId="1076"/>
          <ac:spMkLst>
            <pc:docMk/>
            <pc:sldMk cId="2935166557" sldId="264"/>
            <ac:spMk id="3" creationId="{508129EB-EB31-4754-8F26-71CA3493C126}"/>
          </ac:spMkLst>
        </pc:spChg>
        <pc:spChg chg="mod">
          <ac:chgData name="Gediminas Kapustavicius" userId="afa06326152c962e" providerId="LiveId" clId="{0A2F7D4D-9BCC-478F-AFDA-8FE76DF03CCF}" dt="2018-07-14T20:21:50.554" v="301" actId="1076"/>
          <ac:spMkLst>
            <pc:docMk/>
            <pc:sldMk cId="2935166557" sldId="264"/>
            <ac:spMk id="5" creationId="{007530FC-3B2D-4C58-9C10-F9A17C8AA0CD}"/>
          </ac:spMkLst>
        </pc:spChg>
        <pc:spChg chg="add mod">
          <ac:chgData name="Gediminas Kapustavicius" userId="afa06326152c962e" providerId="LiveId" clId="{0A2F7D4D-9BCC-478F-AFDA-8FE76DF03CCF}" dt="2018-07-14T20:50:47.796" v="662" actId="1076"/>
          <ac:spMkLst>
            <pc:docMk/>
            <pc:sldMk cId="2935166557" sldId="264"/>
            <ac:spMk id="6" creationId="{C55CFDAD-1461-42EA-BCF2-F0A0CA998D6B}"/>
          </ac:spMkLst>
        </pc:spChg>
        <pc:spChg chg="add mod">
          <ac:chgData name="Gediminas Kapustavicius" userId="afa06326152c962e" providerId="LiveId" clId="{0A2F7D4D-9BCC-478F-AFDA-8FE76DF03CCF}" dt="2018-07-14T20:52:14.539" v="712" actId="1076"/>
          <ac:spMkLst>
            <pc:docMk/>
            <pc:sldMk cId="2935166557" sldId="264"/>
            <ac:spMk id="7" creationId="{33CA78C6-5125-4037-84FD-241F8B8425C8}"/>
          </ac:spMkLst>
        </pc:spChg>
      </pc:sldChg>
      <pc:sldChg chg="addSp modSp setBg">
        <pc:chgData name="Gediminas Kapustavicius" userId="afa06326152c962e" providerId="LiveId" clId="{0A2F7D4D-9BCC-478F-AFDA-8FE76DF03CCF}" dt="2018-07-14T21:04:06.110" v="825" actId="1076"/>
        <pc:sldMkLst>
          <pc:docMk/>
          <pc:sldMk cId="539227591" sldId="265"/>
        </pc:sldMkLst>
        <pc:spChg chg="add mod">
          <ac:chgData name="Gediminas Kapustavicius" userId="afa06326152c962e" providerId="LiveId" clId="{0A2F7D4D-9BCC-478F-AFDA-8FE76DF03CCF}" dt="2018-07-14T21:02:22.080" v="794" actId="1076"/>
          <ac:spMkLst>
            <pc:docMk/>
            <pc:sldMk cId="539227591" sldId="265"/>
            <ac:spMk id="2" creationId="{D5C5ACFC-3B3F-46DD-AAEC-78BF393C7823}"/>
          </ac:spMkLst>
        </pc:spChg>
        <pc:spChg chg="add mod">
          <ac:chgData name="Gediminas Kapustavicius" userId="afa06326152c962e" providerId="LiveId" clId="{0A2F7D4D-9BCC-478F-AFDA-8FE76DF03CCF}" dt="2018-07-14T21:02:28.095" v="796" actId="1076"/>
          <ac:spMkLst>
            <pc:docMk/>
            <pc:sldMk cId="539227591" sldId="265"/>
            <ac:spMk id="3" creationId="{B287AD2B-6EA2-4860-AF06-48E1F4FC33D9}"/>
          </ac:spMkLst>
        </pc:spChg>
        <pc:spChg chg="mod">
          <ac:chgData name="Gediminas Kapustavicius" userId="afa06326152c962e" providerId="LiveId" clId="{0A2F7D4D-9BCC-478F-AFDA-8FE76DF03CCF}" dt="2018-07-14T20:28:29.145" v="472" actId="1076"/>
          <ac:spMkLst>
            <pc:docMk/>
            <pc:sldMk cId="539227591" sldId="265"/>
            <ac:spMk id="5" creationId="{007530FC-3B2D-4C58-9C10-F9A17C8AA0CD}"/>
          </ac:spMkLst>
        </pc:spChg>
        <pc:spChg chg="add mod">
          <ac:chgData name="Gediminas Kapustavicius" userId="afa06326152c962e" providerId="LiveId" clId="{0A2F7D4D-9BCC-478F-AFDA-8FE76DF03CCF}" dt="2018-07-14T21:04:06.110" v="825" actId="1076"/>
          <ac:spMkLst>
            <pc:docMk/>
            <pc:sldMk cId="539227591" sldId="265"/>
            <ac:spMk id="6" creationId="{113DB757-8A64-45D1-BB1E-A971B810B04B}"/>
          </ac:spMkLst>
        </pc:spChg>
        <pc:spChg chg="add mod">
          <ac:chgData name="Gediminas Kapustavicius" userId="afa06326152c962e" providerId="LiveId" clId="{0A2F7D4D-9BCC-478F-AFDA-8FE76DF03CCF}" dt="2018-07-14T21:03:54.675" v="824" actId="20577"/>
          <ac:spMkLst>
            <pc:docMk/>
            <pc:sldMk cId="539227591" sldId="265"/>
            <ac:spMk id="7" creationId="{F80E35B7-AD8D-492E-90FC-C39F2E423D32}"/>
          </ac:spMkLst>
        </pc:spChg>
      </pc:sldChg>
      <pc:sldChg chg="addSp delSp modSp setBg">
        <pc:chgData name="Gediminas Kapustavicius" userId="afa06326152c962e" providerId="LiveId" clId="{0A2F7D4D-9BCC-478F-AFDA-8FE76DF03CCF}" dt="2018-07-14T21:15:32.661" v="922" actId="1076"/>
        <pc:sldMkLst>
          <pc:docMk/>
          <pc:sldMk cId="3823644914" sldId="266"/>
        </pc:sldMkLst>
        <pc:spChg chg="add mod">
          <ac:chgData name="Gediminas Kapustavicius" userId="afa06326152c962e" providerId="LiveId" clId="{0A2F7D4D-9BCC-478F-AFDA-8FE76DF03CCF}" dt="2018-07-14T21:06:04.789" v="846" actId="1076"/>
          <ac:spMkLst>
            <pc:docMk/>
            <pc:sldMk cId="3823644914" sldId="266"/>
            <ac:spMk id="3" creationId="{CCCE3CDF-538B-4C01-85D3-DA9C0D0317C5}"/>
          </ac:spMkLst>
        </pc:spChg>
        <pc:spChg chg="mod">
          <ac:chgData name="Gediminas Kapustavicius" userId="afa06326152c962e" providerId="LiveId" clId="{0A2F7D4D-9BCC-478F-AFDA-8FE76DF03CCF}" dt="2018-07-14T20:27:49.202" v="446" actId="20577"/>
          <ac:spMkLst>
            <pc:docMk/>
            <pc:sldMk cId="3823644914" sldId="266"/>
            <ac:spMk id="5" creationId="{007530FC-3B2D-4C58-9C10-F9A17C8AA0CD}"/>
          </ac:spMkLst>
        </pc:spChg>
        <pc:spChg chg="add mod">
          <ac:chgData name="Gediminas Kapustavicius" userId="afa06326152c962e" providerId="LiveId" clId="{0A2F7D4D-9BCC-478F-AFDA-8FE76DF03CCF}" dt="2018-07-14T21:15:17.018" v="919" actId="1076"/>
          <ac:spMkLst>
            <pc:docMk/>
            <pc:sldMk cId="3823644914" sldId="266"/>
            <ac:spMk id="6" creationId="{4884C001-67A8-4AFC-9CDF-468C2FEB21B8}"/>
          </ac:spMkLst>
        </pc:spChg>
        <pc:spChg chg="add mod">
          <ac:chgData name="Gediminas Kapustavicius" userId="afa06326152c962e" providerId="LiveId" clId="{0A2F7D4D-9BCC-478F-AFDA-8FE76DF03CCF}" dt="2018-07-14T21:15:21.849" v="920" actId="1076"/>
          <ac:spMkLst>
            <pc:docMk/>
            <pc:sldMk cId="3823644914" sldId="266"/>
            <ac:spMk id="7" creationId="{4DC71621-6C69-4081-B086-A6BB604FB859}"/>
          </ac:spMkLst>
        </pc:spChg>
        <pc:spChg chg="add mod">
          <ac:chgData name="Gediminas Kapustavicius" userId="afa06326152c962e" providerId="LiveId" clId="{0A2F7D4D-9BCC-478F-AFDA-8FE76DF03CCF}" dt="2018-07-14T21:15:26.814" v="921" actId="1076"/>
          <ac:spMkLst>
            <pc:docMk/>
            <pc:sldMk cId="3823644914" sldId="266"/>
            <ac:spMk id="8" creationId="{84A0DF8D-A48C-4415-90A1-57B80D59A069}"/>
          </ac:spMkLst>
        </pc:spChg>
        <pc:spChg chg="add mod">
          <ac:chgData name="Gediminas Kapustavicius" userId="afa06326152c962e" providerId="LiveId" clId="{0A2F7D4D-9BCC-478F-AFDA-8FE76DF03CCF}" dt="2018-07-14T21:15:32.661" v="922" actId="1076"/>
          <ac:spMkLst>
            <pc:docMk/>
            <pc:sldMk cId="3823644914" sldId="266"/>
            <ac:spMk id="9" creationId="{42DFB055-51BF-4F71-BBFE-6769573BE8F9}"/>
          </ac:spMkLst>
        </pc:spChg>
        <pc:picChg chg="del">
          <ac:chgData name="Gediminas Kapustavicius" userId="afa06326152c962e" providerId="LiveId" clId="{0A2F7D4D-9BCC-478F-AFDA-8FE76DF03CCF}" dt="2018-07-14T20:20:33.976" v="247"/>
          <ac:picMkLst>
            <pc:docMk/>
            <pc:sldMk cId="3823644914" sldId="266"/>
            <ac:picMk id="2" creationId="{3CC95EFC-23A1-441C-8434-AF980FDFF784}"/>
          </ac:picMkLst>
        </pc:picChg>
      </pc:sldChg>
      <pc:sldChg chg="delSp modSp del setBg">
        <pc:chgData name="Gediminas Kapustavicius" userId="afa06326152c962e" providerId="LiveId" clId="{0A2F7D4D-9BCC-478F-AFDA-8FE76DF03CCF}" dt="2018-07-14T20:26:06.853" v="425" actId="2696"/>
        <pc:sldMkLst>
          <pc:docMk/>
          <pc:sldMk cId="3702615702" sldId="267"/>
        </pc:sldMkLst>
        <pc:spChg chg="del mod">
          <ac:chgData name="Gediminas Kapustavicius" userId="afa06326152c962e" providerId="LiveId" clId="{0A2F7D4D-9BCC-478F-AFDA-8FE76DF03CCF}" dt="2018-07-14T20:25:57.718" v="424"/>
          <ac:spMkLst>
            <pc:docMk/>
            <pc:sldMk cId="3702615702" sldId="267"/>
            <ac:spMk id="5" creationId="{007530FC-3B2D-4C58-9C10-F9A17C8AA0CD}"/>
          </ac:spMkLst>
        </pc:spChg>
      </pc:sldChg>
      <pc:sldChg chg="addSp delSp modSp setBg">
        <pc:chgData name="Gediminas Kapustavicius" userId="afa06326152c962e" providerId="LiveId" clId="{0A2F7D4D-9BCC-478F-AFDA-8FE76DF03CCF}" dt="2018-07-14T21:20:39.066" v="997" actId="1076"/>
        <pc:sldMkLst>
          <pc:docMk/>
          <pc:sldMk cId="3857153462" sldId="267"/>
        </pc:sldMkLst>
        <pc:spChg chg="add mod">
          <ac:chgData name="Gediminas Kapustavicius" userId="afa06326152c962e" providerId="LiveId" clId="{0A2F7D4D-9BCC-478F-AFDA-8FE76DF03CCF}" dt="2018-07-14T21:20:32.309" v="996" actId="1076"/>
          <ac:spMkLst>
            <pc:docMk/>
            <pc:sldMk cId="3857153462" sldId="267"/>
            <ac:spMk id="2" creationId="{7FAC8FC5-2EE5-44DA-8538-507CC3ABC7A1}"/>
          </ac:spMkLst>
        </pc:spChg>
        <pc:spChg chg="add mod">
          <ac:chgData name="Gediminas Kapustavicius" userId="afa06326152c962e" providerId="LiveId" clId="{0A2F7D4D-9BCC-478F-AFDA-8FE76DF03CCF}" dt="2018-07-14T21:20:39.066" v="997" actId="1076"/>
          <ac:spMkLst>
            <pc:docMk/>
            <pc:sldMk cId="3857153462" sldId="267"/>
            <ac:spMk id="3" creationId="{A312D7E2-243A-4757-830D-9E92AEA553CA}"/>
          </ac:spMkLst>
        </pc:spChg>
        <pc:spChg chg="del mod">
          <ac:chgData name="Gediminas Kapustavicius" userId="afa06326152c962e" providerId="LiveId" clId="{0A2F7D4D-9BCC-478F-AFDA-8FE76DF03CCF}" dt="2018-07-14T21:16:24.788" v="929"/>
          <ac:spMkLst>
            <pc:docMk/>
            <pc:sldMk cId="3857153462" sldId="267"/>
            <ac:spMk id="5" creationId="{007530FC-3B2D-4C58-9C10-F9A17C8AA0CD}"/>
          </ac:spMkLst>
        </pc:spChg>
        <pc:spChg chg="del mod">
          <ac:chgData name="Gediminas Kapustavicius" userId="afa06326152c962e" providerId="LiveId" clId="{0A2F7D4D-9BCC-478F-AFDA-8FE76DF03CCF}" dt="2018-07-14T21:16:24.789" v="931"/>
          <ac:spMkLst>
            <pc:docMk/>
            <pc:sldMk cId="3857153462" sldId="267"/>
            <ac:spMk id="6" creationId="{C234FAD6-B5B2-4908-9D84-069E733B3B8E}"/>
          </ac:spMkLst>
        </pc:spChg>
        <pc:spChg chg="del mod">
          <ac:chgData name="Gediminas Kapustavicius" userId="afa06326152c962e" providerId="LiveId" clId="{0A2F7D4D-9BCC-478F-AFDA-8FE76DF03CCF}" dt="2018-07-14T21:16:24.790" v="933"/>
          <ac:spMkLst>
            <pc:docMk/>
            <pc:sldMk cId="3857153462" sldId="267"/>
            <ac:spMk id="7" creationId="{8C1C2E33-3423-4F6D-8EFB-B5BE5B6636C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1598B51-AC11-4352-B9AB-E7A2890C69C4}"/>
              </a:ext>
            </a:extLst>
          </p:cNvPr>
          <p:cNvSpPr>
            <a:spLocks noGrp="1"/>
          </p:cNvSpPr>
          <p:nvPr>
            <p:ph type="ctrTitle"/>
          </p:nvPr>
        </p:nvSpPr>
        <p:spPr>
          <a:xfrm>
            <a:off x="1524000" y="1122363"/>
            <a:ext cx="9144000" cy="2387600"/>
          </a:xfrm>
        </p:spPr>
        <p:txBody>
          <a:bodyPr anchor="b"/>
          <a:lstStyle>
            <a:lvl1pPr algn="ctr">
              <a:defRPr sz="6000"/>
            </a:lvl1pPr>
          </a:lstStyle>
          <a:p>
            <a:r>
              <a:rPr lang="lt-LT"/>
              <a:t>Spustelėję redaguokite stilių</a:t>
            </a:r>
          </a:p>
        </p:txBody>
      </p:sp>
      <p:sp>
        <p:nvSpPr>
          <p:cNvPr id="3" name="Antrinis pavadinimas 2">
            <a:extLst>
              <a:ext uri="{FF2B5EF4-FFF2-40B4-BE49-F238E27FC236}">
                <a16:creationId xmlns:a16="http://schemas.microsoft.com/office/drawing/2014/main" id="{F4485502-62B6-46A8-99C0-0025FBB2D8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a:t>Spustelėkite norėdami redaguoti šablono paantraštės stilių</a:t>
            </a:r>
          </a:p>
        </p:txBody>
      </p:sp>
      <p:sp>
        <p:nvSpPr>
          <p:cNvPr id="4" name="Datos vietos rezervavimo ženklas 3">
            <a:extLst>
              <a:ext uri="{FF2B5EF4-FFF2-40B4-BE49-F238E27FC236}">
                <a16:creationId xmlns:a16="http://schemas.microsoft.com/office/drawing/2014/main" id="{99AF81E1-D542-4AF9-8520-965C240870DA}"/>
              </a:ext>
            </a:extLst>
          </p:cNvPr>
          <p:cNvSpPr>
            <a:spLocks noGrp="1"/>
          </p:cNvSpPr>
          <p:nvPr>
            <p:ph type="dt" sz="half" idx="10"/>
          </p:nvPr>
        </p:nvSpPr>
        <p:spPr/>
        <p:txBody>
          <a:bodyPr/>
          <a:lstStyle/>
          <a:p>
            <a:fld id="{F20C6350-FE52-44A7-9F62-C8A59FB25270}" type="datetimeFigureOut">
              <a:rPr lang="lt-LT" smtClean="0"/>
              <a:t>2018-07-14</a:t>
            </a:fld>
            <a:endParaRPr lang="lt-LT"/>
          </a:p>
        </p:txBody>
      </p:sp>
      <p:sp>
        <p:nvSpPr>
          <p:cNvPr id="5" name="Poraštės vietos rezervavimo ženklas 4">
            <a:extLst>
              <a:ext uri="{FF2B5EF4-FFF2-40B4-BE49-F238E27FC236}">
                <a16:creationId xmlns:a16="http://schemas.microsoft.com/office/drawing/2014/main" id="{6D159BD3-C277-4DA7-8621-85478E105DA4}"/>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E8693AAE-11EA-4A5D-9699-D0A591D12BF0}"/>
              </a:ext>
            </a:extLst>
          </p:cNvPr>
          <p:cNvSpPr>
            <a:spLocks noGrp="1"/>
          </p:cNvSpPr>
          <p:nvPr>
            <p:ph type="sldNum" sz="quarter" idx="12"/>
          </p:nvPr>
        </p:nvSpPr>
        <p:spPr/>
        <p:txBody>
          <a:bodyPr/>
          <a:lstStyle/>
          <a:p>
            <a:fld id="{20699141-5060-4CC8-83A2-0B2D28126F60}" type="slidenum">
              <a:rPr lang="lt-LT" smtClean="0"/>
              <a:t>‹#›</a:t>
            </a:fld>
            <a:endParaRPr lang="lt-LT"/>
          </a:p>
        </p:txBody>
      </p:sp>
    </p:spTree>
    <p:extLst>
      <p:ext uri="{BB962C8B-B14F-4D97-AF65-F5344CB8AC3E}">
        <p14:creationId xmlns:p14="http://schemas.microsoft.com/office/powerpoint/2010/main" val="272878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D5F3B139-24B0-45DA-8870-92CD9D651BB2}"/>
              </a:ext>
            </a:extLst>
          </p:cNvPr>
          <p:cNvSpPr>
            <a:spLocks noGrp="1"/>
          </p:cNvSpPr>
          <p:nvPr>
            <p:ph type="title"/>
          </p:nvPr>
        </p:nvSpPr>
        <p:spPr/>
        <p:txBody>
          <a:bodyPr/>
          <a:lstStyle/>
          <a:p>
            <a:r>
              <a:rPr lang="lt-LT"/>
              <a:t>Spustelėję redaguokite stilių</a:t>
            </a:r>
          </a:p>
        </p:txBody>
      </p:sp>
      <p:sp>
        <p:nvSpPr>
          <p:cNvPr id="3" name="Vertikalaus teksto vietos rezervavimo ženklas 2">
            <a:extLst>
              <a:ext uri="{FF2B5EF4-FFF2-40B4-BE49-F238E27FC236}">
                <a16:creationId xmlns:a16="http://schemas.microsoft.com/office/drawing/2014/main" id="{864787F2-AD2C-4708-9194-2E0BF4E50F47}"/>
              </a:ext>
            </a:extLst>
          </p:cNvPr>
          <p:cNvSpPr>
            <a:spLocks noGrp="1"/>
          </p:cNvSpPr>
          <p:nvPr>
            <p:ph type="body" orient="vert" idx="1"/>
          </p:nvPr>
        </p:nvSpPr>
        <p:spPr/>
        <p:txBody>
          <a:bodyPr vert="eaVert"/>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18566103-3A02-4839-A8B4-24804A7665AE}"/>
              </a:ext>
            </a:extLst>
          </p:cNvPr>
          <p:cNvSpPr>
            <a:spLocks noGrp="1"/>
          </p:cNvSpPr>
          <p:nvPr>
            <p:ph type="dt" sz="half" idx="10"/>
          </p:nvPr>
        </p:nvSpPr>
        <p:spPr/>
        <p:txBody>
          <a:bodyPr/>
          <a:lstStyle/>
          <a:p>
            <a:fld id="{F20C6350-FE52-44A7-9F62-C8A59FB25270}" type="datetimeFigureOut">
              <a:rPr lang="lt-LT" smtClean="0"/>
              <a:t>2018-07-14</a:t>
            </a:fld>
            <a:endParaRPr lang="lt-LT"/>
          </a:p>
        </p:txBody>
      </p:sp>
      <p:sp>
        <p:nvSpPr>
          <p:cNvPr id="5" name="Poraštės vietos rezervavimo ženklas 4">
            <a:extLst>
              <a:ext uri="{FF2B5EF4-FFF2-40B4-BE49-F238E27FC236}">
                <a16:creationId xmlns:a16="http://schemas.microsoft.com/office/drawing/2014/main" id="{33EF988A-7622-46A8-A2B9-E1E4074B311B}"/>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67C4EDF1-F528-4F78-AF28-58B913DBE94B}"/>
              </a:ext>
            </a:extLst>
          </p:cNvPr>
          <p:cNvSpPr>
            <a:spLocks noGrp="1"/>
          </p:cNvSpPr>
          <p:nvPr>
            <p:ph type="sldNum" sz="quarter" idx="12"/>
          </p:nvPr>
        </p:nvSpPr>
        <p:spPr/>
        <p:txBody>
          <a:bodyPr/>
          <a:lstStyle/>
          <a:p>
            <a:fld id="{20699141-5060-4CC8-83A2-0B2D28126F60}" type="slidenum">
              <a:rPr lang="lt-LT" smtClean="0"/>
              <a:t>‹#›</a:t>
            </a:fld>
            <a:endParaRPr lang="lt-LT"/>
          </a:p>
        </p:txBody>
      </p:sp>
    </p:spTree>
    <p:extLst>
      <p:ext uri="{BB962C8B-B14F-4D97-AF65-F5344CB8AC3E}">
        <p14:creationId xmlns:p14="http://schemas.microsoft.com/office/powerpoint/2010/main" val="4071702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a:extLst>
              <a:ext uri="{FF2B5EF4-FFF2-40B4-BE49-F238E27FC236}">
                <a16:creationId xmlns:a16="http://schemas.microsoft.com/office/drawing/2014/main" id="{8C6DE1B2-26C1-419A-9BFE-BFBE8A8659FC}"/>
              </a:ext>
            </a:extLst>
          </p:cNvPr>
          <p:cNvSpPr>
            <a:spLocks noGrp="1"/>
          </p:cNvSpPr>
          <p:nvPr>
            <p:ph type="title" orient="vert"/>
          </p:nvPr>
        </p:nvSpPr>
        <p:spPr>
          <a:xfrm>
            <a:off x="8724900" y="365125"/>
            <a:ext cx="2628900" cy="5811838"/>
          </a:xfrm>
        </p:spPr>
        <p:txBody>
          <a:bodyPr vert="eaVert"/>
          <a:lstStyle/>
          <a:p>
            <a:r>
              <a:rPr lang="lt-LT"/>
              <a:t>Spustelėję redaguokite stilių</a:t>
            </a:r>
          </a:p>
        </p:txBody>
      </p:sp>
      <p:sp>
        <p:nvSpPr>
          <p:cNvPr id="3" name="Vertikalaus teksto vietos rezervavimo ženklas 2">
            <a:extLst>
              <a:ext uri="{FF2B5EF4-FFF2-40B4-BE49-F238E27FC236}">
                <a16:creationId xmlns:a16="http://schemas.microsoft.com/office/drawing/2014/main" id="{9E433B80-4CE5-4119-BD5D-AC1678B35E5F}"/>
              </a:ext>
            </a:extLst>
          </p:cNvPr>
          <p:cNvSpPr>
            <a:spLocks noGrp="1"/>
          </p:cNvSpPr>
          <p:nvPr>
            <p:ph type="body" orient="vert" idx="1"/>
          </p:nvPr>
        </p:nvSpPr>
        <p:spPr>
          <a:xfrm>
            <a:off x="838200" y="365125"/>
            <a:ext cx="7734300" cy="5811838"/>
          </a:xfrm>
        </p:spPr>
        <p:txBody>
          <a:bodyPr vert="eaVert"/>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A6542F72-86E3-4B80-8340-6E2484B746EE}"/>
              </a:ext>
            </a:extLst>
          </p:cNvPr>
          <p:cNvSpPr>
            <a:spLocks noGrp="1"/>
          </p:cNvSpPr>
          <p:nvPr>
            <p:ph type="dt" sz="half" idx="10"/>
          </p:nvPr>
        </p:nvSpPr>
        <p:spPr/>
        <p:txBody>
          <a:bodyPr/>
          <a:lstStyle/>
          <a:p>
            <a:fld id="{F20C6350-FE52-44A7-9F62-C8A59FB25270}" type="datetimeFigureOut">
              <a:rPr lang="lt-LT" smtClean="0"/>
              <a:t>2018-07-14</a:t>
            </a:fld>
            <a:endParaRPr lang="lt-LT"/>
          </a:p>
        </p:txBody>
      </p:sp>
      <p:sp>
        <p:nvSpPr>
          <p:cNvPr id="5" name="Poraštės vietos rezervavimo ženklas 4">
            <a:extLst>
              <a:ext uri="{FF2B5EF4-FFF2-40B4-BE49-F238E27FC236}">
                <a16:creationId xmlns:a16="http://schemas.microsoft.com/office/drawing/2014/main" id="{19536631-79EB-4C3A-882F-0B133F59380A}"/>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DFCD5120-3494-4DE1-B118-FBB66D4D3378}"/>
              </a:ext>
            </a:extLst>
          </p:cNvPr>
          <p:cNvSpPr>
            <a:spLocks noGrp="1"/>
          </p:cNvSpPr>
          <p:nvPr>
            <p:ph type="sldNum" sz="quarter" idx="12"/>
          </p:nvPr>
        </p:nvSpPr>
        <p:spPr/>
        <p:txBody>
          <a:bodyPr/>
          <a:lstStyle/>
          <a:p>
            <a:fld id="{20699141-5060-4CC8-83A2-0B2D28126F60}" type="slidenum">
              <a:rPr lang="lt-LT" smtClean="0"/>
              <a:t>‹#›</a:t>
            </a:fld>
            <a:endParaRPr lang="lt-LT"/>
          </a:p>
        </p:txBody>
      </p:sp>
    </p:spTree>
    <p:extLst>
      <p:ext uri="{BB962C8B-B14F-4D97-AF65-F5344CB8AC3E}">
        <p14:creationId xmlns:p14="http://schemas.microsoft.com/office/powerpoint/2010/main" val="404840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2087A8EE-66E0-4BFB-8227-B08D63ED3E11}"/>
              </a:ext>
            </a:extLst>
          </p:cNvPr>
          <p:cNvSpPr>
            <a:spLocks noGrp="1"/>
          </p:cNvSpPr>
          <p:nvPr>
            <p:ph type="title"/>
          </p:nvPr>
        </p:nvSpPr>
        <p:spPr/>
        <p:txBody>
          <a:bodyPr/>
          <a:lstStyle/>
          <a:p>
            <a:r>
              <a:rPr lang="lt-LT"/>
              <a:t>Spustelėję redaguokite stilių</a:t>
            </a:r>
          </a:p>
        </p:txBody>
      </p:sp>
      <p:sp>
        <p:nvSpPr>
          <p:cNvPr id="3" name="Turinio vietos rezervavimo ženklas 2">
            <a:extLst>
              <a:ext uri="{FF2B5EF4-FFF2-40B4-BE49-F238E27FC236}">
                <a16:creationId xmlns:a16="http://schemas.microsoft.com/office/drawing/2014/main" id="{22180670-15C0-4D47-87D2-70A86F1C5790}"/>
              </a:ext>
            </a:extLst>
          </p:cNvPr>
          <p:cNvSpPr>
            <a:spLocks noGrp="1"/>
          </p:cNvSpPr>
          <p:nvPr>
            <p:ph idx="1"/>
          </p:nvPr>
        </p:nvSpPr>
        <p:spPr/>
        <p:txBody>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036E136E-7E95-499D-A6E3-2010C35A1193}"/>
              </a:ext>
            </a:extLst>
          </p:cNvPr>
          <p:cNvSpPr>
            <a:spLocks noGrp="1"/>
          </p:cNvSpPr>
          <p:nvPr>
            <p:ph type="dt" sz="half" idx="10"/>
          </p:nvPr>
        </p:nvSpPr>
        <p:spPr/>
        <p:txBody>
          <a:bodyPr/>
          <a:lstStyle/>
          <a:p>
            <a:fld id="{F20C6350-FE52-44A7-9F62-C8A59FB25270}" type="datetimeFigureOut">
              <a:rPr lang="lt-LT" smtClean="0"/>
              <a:t>2018-07-14</a:t>
            </a:fld>
            <a:endParaRPr lang="lt-LT"/>
          </a:p>
        </p:txBody>
      </p:sp>
      <p:sp>
        <p:nvSpPr>
          <p:cNvPr id="5" name="Poraštės vietos rezervavimo ženklas 4">
            <a:extLst>
              <a:ext uri="{FF2B5EF4-FFF2-40B4-BE49-F238E27FC236}">
                <a16:creationId xmlns:a16="http://schemas.microsoft.com/office/drawing/2014/main" id="{A36CAFB9-E4C4-415A-A4A4-CF4FA5A713C8}"/>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24CEB658-5EA5-4F1C-873C-1D2DD1584579}"/>
              </a:ext>
            </a:extLst>
          </p:cNvPr>
          <p:cNvSpPr>
            <a:spLocks noGrp="1"/>
          </p:cNvSpPr>
          <p:nvPr>
            <p:ph type="sldNum" sz="quarter" idx="12"/>
          </p:nvPr>
        </p:nvSpPr>
        <p:spPr/>
        <p:txBody>
          <a:bodyPr/>
          <a:lstStyle/>
          <a:p>
            <a:fld id="{20699141-5060-4CC8-83A2-0B2D28126F60}" type="slidenum">
              <a:rPr lang="lt-LT" smtClean="0"/>
              <a:t>‹#›</a:t>
            </a:fld>
            <a:endParaRPr lang="lt-LT"/>
          </a:p>
        </p:txBody>
      </p:sp>
    </p:spTree>
    <p:extLst>
      <p:ext uri="{BB962C8B-B14F-4D97-AF65-F5344CB8AC3E}">
        <p14:creationId xmlns:p14="http://schemas.microsoft.com/office/powerpoint/2010/main" val="242228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B42FA946-F8EB-4B28-AD84-C5AD7E3E20EC}"/>
              </a:ext>
            </a:extLst>
          </p:cNvPr>
          <p:cNvSpPr>
            <a:spLocks noGrp="1"/>
          </p:cNvSpPr>
          <p:nvPr>
            <p:ph type="title"/>
          </p:nvPr>
        </p:nvSpPr>
        <p:spPr>
          <a:xfrm>
            <a:off x="831850" y="1709738"/>
            <a:ext cx="10515600" cy="2852737"/>
          </a:xfrm>
        </p:spPr>
        <p:txBody>
          <a:bodyPr anchor="b"/>
          <a:lstStyle>
            <a:lvl1pPr>
              <a:defRPr sz="6000"/>
            </a:lvl1pPr>
          </a:lstStyle>
          <a:p>
            <a:r>
              <a:rPr lang="lt-LT"/>
              <a:t>Spustelėję redaguokite stilių</a:t>
            </a:r>
          </a:p>
        </p:txBody>
      </p:sp>
      <p:sp>
        <p:nvSpPr>
          <p:cNvPr id="3" name="Teksto vietos rezervavimo ženklas 2">
            <a:extLst>
              <a:ext uri="{FF2B5EF4-FFF2-40B4-BE49-F238E27FC236}">
                <a16:creationId xmlns:a16="http://schemas.microsoft.com/office/drawing/2014/main" id="{39F2C032-CA64-4275-A1B1-7F880D3860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a:t>Redaguokite šablono teksto stilius</a:t>
            </a:r>
          </a:p>
        </p:txBody>
      </p:sp>
      <p:sp>
        <p:nvSpPr>
          <p:cNvPr id="4" name="Datos vietos rezervavimo ženklas 3">
            <a:extLst>
              <a:ext uri="{FF2B5EF4-FFF2-40B4-BE49-F238E27FC236}">
                <a16:creationId xmlns:a16="http://schemas.microsoft.com/office/drawing/2014/main" id="{EDDE577D-BF23-434A-9A8B-F93A677138AD}"/>
              </a:ext>
            </a:extLst>
          </p:cNvPr>
          <p:cNvSpPr>
            <a:spLocks noGrp="1"/>
          </p:cNvSpPr>
          <p:nvPr>
            <p:ph type="dt" sz="half" idx="10"/>
          </p:nvPr>
        </p:nvSpPr>
        <p:spPr/>
        <p:txBody>
          <a:bodyPr/>
          <a:lstStyle/>
          <a:p>
            <a:fld id="{F20C6350-FE52-44A7-9F62-C8A59FB25270}" type="datetimeFigureOut">
              <a:rPr lang="lt-LT" smtClean="0"/>
              <a:t>2018-07-14</a:t>
            </a:fld>
            <a:endParaRPr lang="lt-LT"/>
          </a:p>
        </p:txBody>
      </p:sp>
      <p:sp>
        <p:nvSpPr>
          <p:cNvPr id="5" name="Poraštės vietos rezervavimo ženklas 4">
            <a:extLst>
              <a:ext uri="{FF2B5EF4-FFF2-40B4-BE49-F238E27FC236}">
                <a16:creationId xmlns:a16="http://schemas.microsoft.com/office/drawing/2014/main" id="{C4F3F037-2B35-45FE-8FFA-A8BE90CE04E0}"/>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623AB722-79B0-4608-A41E-BF6EE3E03D43}"/>
              </a:ext>
            </a:extLst>
          </p:cNvPr>
          <p:cNvSpPr>
            <a:spLocks noGrp="1"/>
          </p:cNvSpPr>
          <p:nvPr>
            <p:ph type="sldNum" sz="quarter" idx="12"/>
          </p:nvPr>
        </p:nvSpPr>
        <p:spPr/>
        <p:txBody>
          <a:bodyPr/>
          <a:lstStyle/>
          <a:p>
            <a:fld id="{20699141-5060-4CC8-83A2-0B2D28126F60}" type="slidenum">
              <a:rPr lang="lt-LT" smtClean="0"/>
              <a:t>‹#›</a:t>
            </a:fld>
            <a:endParaRPr lang="lt-LT"/>
          </a:p>
        </p:txBody>
      </p:sp>
    </p:spTree>
    <p:extLst>
      <p:ext uri="{BB962C8B-B14F-4D97-AF65-F5344CB8AC3E}">
        <p14:creationId xmlns:p14="http://schemas.microsoft.com/office/powerpoint/2010/main" val="708063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6B0A59B-C55C-4E6F-867B-4625BF04BACF}"/>
              </a:ext>
            </a:extLst>
          </p:cNvPr>
          <p:cNvSpPr>
            <a:spLocks noGrp="1"/>
          </p:cNvSpPr>
          <p:nvPr>
            <p:ph type="title"/>
          </p:nvPr>
        </p:nvSpPr>
        <p:spPr/>
        <p:txBody>
          <a:bodyPr/>
          <a:lstStyle/>
          <a:p>
            <a:r>
              <a:rPr lang="lt-LT"/>
              <a:t>Spustelėję redaguokite stilių</a:t>
            </a:r>
          </a:p>
        </p:txBody>
      </p:sp>
      <p:sp>
        <p:nvSpPr>
          <p:cNvPr id="3" name="Turinio vietos rezervavimo ženklas 2">
            <a:extLst>
              <a:ext uri="{FF2B5EF4-FFF2-40B4-BE49-F238E27FC236}">
                <a16:creationId xmlns:a16="http://schemas.microsoft.com/office/drawing/2014/main" id="{59ECE7A6-9540-4C53-8754-D868DCE016A7}"/>
              </a:ext>
            </a:extLst>
          </p:cNvPr>
          <p:cNvSpPr>
            <a:spLocks noGrp="1"/>
          </p:cNvSpPr>
          <p:nvPr>
            <p:ph sz="half" idx="1"/>
          </p:nvPr>
        </p:nvSpPr>
        <p:spPr>
          <a:xfrm>
            <a:off x="838200" y="1825625"/>
            <a:ext cx="5181600" cy="4351338"/>
          </a:xfrm>
        </p:spPr>
        <p:txBody>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urinio vietos rezervavimo ženklas 3">
            <a:extLst>
              <a:ext uri="{FF2B5EF4-FFF2-40B4-BE49-F238E27FC236}">
                <a16:creationId xmlns:a16="http://schemas.microsoft.com/office/drawing/2014/main" id="{C77470D6-9587-44D6-B8B6-C2C382BAC27C}"/>
              </a:ext>
            </a:extLst>
          </p:cNvPr>
          <p:cNvSpPr>
            <a:spLocks noGrp="1"/>
          </p:cNvSpPr>
          <p:nvPr>
            <p:ph sz="half" idx="2"/>
          </p:nvPr>
        </p:nvSpPr>
        <p:spPr>
          <a:xfrm>
            <a:off x="6172200" y="1825625"/>
            <a:ext cx="5181600" cy="4351338"/>
          </a:xfrm>
        </p:spPr>
        <p:txBody>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Datos vietos rezervavimo ženklas 4">
            <a:extLst>
              <a:ext uri="{FF2B5EF4-FFF2-40B4-BE49-F238E27FC236}">
                <a16:creationId xmlns:a16="http://schemas.microsoft.com/office/drawing/2014/main" id="{F697F1E8-BBFE-4C95-A359-04BB40068FE7}"/>
              </a:ext>
            </a:extLst>
          </p:cNvPr>
          <p:cNvSpPr>
            <a:spLocks noGrp="1"/>
          </p:cNvSpPr>
          <p:nvPr>
            <p:ph type="dt" sz="half" idx="10"/>
          </p:nvPr>
        </p:nvSpPr>
        <p:spPr/>
        <p:txBody>
          <a:bodyPr/>
          <a:lstStyle/>
          <a:p>
            <a:fld id="{F20C6350-FE52-44A7-9F62-C8A59FB25270}" type="datetimeFigureOut">
              <a:rPr lang="lt-LT" smtClean="0"/>
              <a:t>2018-07-14</a:t>
            </a:fld>
            <a:endParaRPr lang="lt-LT"/>
          </a:p>
        </p:txBody>
      </p:sp>
      <p:sp>
        <p:nvSpPr>
          <p:cNvPr id="6" name="Poraštės vietos rezervavimo ženklas 5">
            <a:extLst>
              <a:ext uri="{FF2B5EF4-FFF2-40B4-BE49-F238E27FC236}">
                <a16:creationId xmlns:a16="http://schemas.microsoft.com/office/drawing/2014/main" id="{05F4EEF9-9674-4024-A756-2C67D66101BC}"/>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87A99175-B0F8-468C-84ED-CA5227463788}"/>
              </a:ext>
            </a:extLst>
          </p:cNvPr>
          <p:cNvSpPr>
            <a:spLocks noGrp="1"/>
          </p:cNvSpPr>
          <p:nvPr>
            <p:ph type="sldNum" sz="quarter" idx="12"/>
          </p:nvPr>
        </p:nvSpPr>
        <p:spPr/>
        <p:txBody>
          <a:bodyPr/>
          <a:lstStyle/>
          <a:p>
            <a:fld id="{20699141-5060-4CC8-83A2-0B2D28126F60}" type="slidenum">
              <a:rPr lang="lt-LT" smtClean="0"/>
              <a:t>‹#›</a:t>
            </a:fld>
            <a:endParaRPr lang="lt-LT"/>
          </a:p>
        </p:txBody>
      </p:sp>
    </p:spTree>
    <p:extLst>
      <p:ext uri="{BB962C8B-B14F-4D97-AF65-F5344CB8AC3E}">
        <p14:creationId xmlns:p14="http://schemas.microsoft.com/office/powerpoint/2010/main" val="1176423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2BD90099-69D1-4D13-BB9A-1DBF19117DE6}"/>
              </a:ext>
            </a:extLst>
          </p:cNvPr>
          <p:cNvSpPr>
            <a:spLocks noGrp="1"/>
          </p:cNvSpPr>
          <p:nvPr>
            <p:ph type="title"/>
          </p:nvPr>
        </p:nvSpPr>
        <p:spPr>
          <a:xfrm>
            <a:off x="839788" y="365125"/>
            <a:ext cx="10515600" cy="1325563"/>
          </a:xfrm>
        </p:spPr>
        <p:txBody>
          <a:bodyPr/>
          <a:lstStyle/>
          <a:p>
            <a:r>
              <a:rPr lang="lt-LT"/>
              <a:t>Spustelėję redaguokite stilių</a:t>
            </a:r>
          </a:p>
        </p:txBody>
      </p:sp>
      <p:sp>
        <p:nvSpPr>
          <p:cNvPr id="3" name="Teksto vietos rezervavimo ženklas 2">
            <a:extLst>
              <a:ext uri="{FF2B5EF4-FFF2-40B4-BE49-F238E27FC236}">
                <a16:creationId xmlns:a16="http://schemas.microsoft.com/office/drawing/2014/main" id="{5BE4C036-987B-4E42-9988-965C74159D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Redaguokite šablono teksto stilius</a:t>
            </a:r>
          </a:p>
        </p:txBody>
      </p:sp>
      <p:sp>
        <p:nvSpPr>
          <p:cNvPr id="4" name="Turinio vietos rezervavimo ženklas 3">
            <a:extLst>
              <a:ext uri="{FF2B5EF4-FFF2-40B4-BE49-F238E27FC236}">
                <a16:creationId xmlns:a16="http://schemas.microsoft.com/office/drawing/2014/main" id="{439528F1-167F-41FE-86F8-E69F8143ED26}"/>
              </a:ext>
            </a:extLst>
          </p:cNvPr>
          <p:cNvSpPr>
            <a:spLocks noGrp="1"/>
          </p:cNvSpPr>
          <p:nvPr>
            <p:ph sz="half" idx="2"/>
          </p:nvPr>
        </p:nvSpPr>
        <p:spPr>
          <a:xfrm>
            <a:off x="839788" y="2505075"/>
            <a:ext cx="5157787" cy="3684588"/>
          </a:xfrm>
        </p:spPr>
        <p:txBody>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Teksto vietos rezervavimo ženklas 4">
            <a:extLst>
              <a:ext uri="{FF2B5EF4-FFF2-40B4-BE49-F238E27FC236}">
                <a16:creationId xmlns:a16="http://schemas.microsoft.com/office/drawing/2014/main" id="{A03BB7A0-1888-4E38-A4FA-18FA5B6E78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Redaguokite šablono teksto stilius</a:t>
            </a:r>
          </a:p>
        </p:txBody>
      </p:sp>
      <p:sp>
        <p:nvSpPr>
          <p:cNvPr id="6" name="Turinio vietos rezervavimo ženklas 5">
            <a:extLst>
              <a:ext uri="{FF2B5EF4-FFF2-40B4-BE49-F238E27FC236}">
                <a16:creationId xmlns:a16="http://schemas.microsoft.com/office/drawing/2014/main" id="{ADFA47C6-6C10-4E20-84F7-59A0846FFC03}"/>
              </a:ext>
            </a:extLst>
          </p:cNvPr>
          <p:cNvSpPr>
            <a:spLocks noGrp="1"/>
          </p:cNvSpPr>
          <p:nvPr>
            <p:ph sz="quarter" idx="4"/>
          </p:nvPr>
        </p:nvSpPr>
        <p:spPr>
          <a:xfrm>
            <a:off x="6172200" y="2505075"/>
            <a:ext cx="5183188" cy="3684588"/>
          </a:xfrm>
        </p:spPr>
        <p:txBody>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7" name="Datos vietos rezervavimo ženklas 6">
            <a:extLst>
              <a:ext uri="{FF2B5EF4-FFF2-40B4-BE49-F238E27FC236}">
                <a16:creationId xmlns:a16="http://schemas.microsoft.com/office/drawing/2014/main" id="{0F5A8C49-78AE-45D4-9F97-6A2089CA638B}"/>
              </a:ext>
            </a:extLst>
          </p:cNvPr>
          <p:cNvSpPr>
            <a:spLocks noGrp="1"/>
          </p:cNvSpPr>
          <p:nvPr>
            <p:ph type="dt" sz="half" idx="10"/>
          </p:nvPr>
        </p:nvSpPr>
        <p:spPr/>
        <p:txBody>
          <a:bodyPr/>
          <a:lstStyle/>
          <a:p>
            <a:fld id="{F20C6350-FE52-44A7-9F62-C8A59FB25270}" type="datetimeFigureOut">
              <a:rPr lang="lt-LT" smtClean="0"/>
              <a:t>2018-07-14</a:t>
            </a:fld>
            <a:endParaRPr lang="lt-LT"/>
          </a:p>
        </p:txBody>
      </p:sp>
      <p:sp>
        <p:nvSpPr>
          <p:cNvPr id="8" name="Poraštės vietos rezervavimo ženklas 7">
            <a:extLst>
              <a:ext uri="{FF2B5EF4-FFF2-40B4-BE49-F238E27FC236}">
                <a16:creationId xmlns:a16="http://schemas.microsoft.com/office/drawing/2014/main" id="{28FC1229-C48C-4354-BC1B-1C6A2F0515D6}"/>
              </a:ext>
            </a:extLst>
          </p:cNvPr>
          <p:cNvSpPr>
            <a:spLocks noGrp="1"/>
          </p:cNvSpPr>
          <p:nvPr>
            <p:ph type="ftr" sz="quarter" idx="11"/>
          </p:nvPr>
        </p:nvSpPr>
        <p:spPr/>
        <p:txBody>
          <a:bodyPr/>
          <a:lstStyle/>
          <a:p>
            <a:endParaRPr lang="lt-LT"/>
          </a:p>
        </p:txBody>
      </p:sp>
      <p:sp>
        <p:nvSpPr>
          <p:cNvPr id="9" name="Skaidrės numerio vietos rezervavimo ženklas 8">
            <a:extLst>
              <a:ext uri="{FF2B5EF4-FFF2-40B4-BE49-F238E27FC236}">
                <a16:creationId xmlns:a16="http://schemas.microsoft.com/office/drawing/2014/main" id="{B5028A82-16E8-4DF1-BF46-96206E8BE61A}"/>
              </a:ext>
            </a:extLst>
          </p:cNvPr>
          <p:cNvSpPr>
            <a:spLocks noGrp="1"/>
          </p:cNvSpPr>
          <p:nvPr>
            <p:ph type="sldNum" sz="quarter" idx="12"/>
          </p:nvPr>
        </p:nvSpPr>
        <p:spPr/>
        <p:txBody>
          <a:bodyPr/>
          <a:lstStyle/>
          <a:p>
            <a:fld id="{20699141-5060-4CC8-83A2-0B2D28126F60}" type="slidenum">
              <a:rPr lang="lt-LT" smtClean="0"/>
              <a:t>‹#›</a:t>
            </a:fld>
            <a:endParaRPr lang="lt-LT"/>
          </a:p>
        </p:txBody>
      </p:sp>
    </p:spTree>
    <p:extLst>
      <p:ext uri="{BB962C8B-B14F-4D97-AF65-F5344CB8AC3E}">
        <p14:creationId xmlns:p14="http://schemas.microsoft.com/office/powerpoint/2010/main" val="3734094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27691874-D99F-4C5D-BFD4-B7AAE92AAE87}"/>
              </a:ext>
            </a:extLst>
          </p:cNvPr>
          <p:cNvSpPr>
            <a:spLocks noGrp="1"/>
          </p:cNvSpPr>
          <p:nvPr>
            <p:ph type="title"/>
          </p:nvPr>
        </p:nvSpPr>
        <p:spPr/>
        <p:txBody>
          <a:bodyPr/>
          <a:lstStyle/>
          <a:p>
            <a:r>
              <a:rPr lang="lt-LT"/>
              <a:t>Spustelėję redaguokite stilių</a:t>
            </a:r>
          </a:p>
        </p:txBody>
      </p:sp>
      <p:sp>
        <p:nvSpPr>
          <p:cNvPr id="3" name="Datos vietos rezervavimo ženklas 2">
            <a:extLst>
              <a:ext uri="{FF2B5EF4-FFF2-40B4-BE49-F238E27FC236}">
                <a16:creationId xmlns:a16="http://schemas.microsoft.com/office/drawing/2014/main" id="{E4691109-3C0E-4B16-B5A7-B88FA03939E2}"/>
              </a:ext>
            </a:extLst>
          </p:cNvPr>
          <p:cNvSpPr>
            <a:spLocks noGrp="1"/>
          </p:cNvSpPr>
          <p:nvPr>
            <p:ph type="dt" sz="half" idx="10"/>
          </p:nvPr>
        </p:nvSpPr>
        <p:spPr/>
        <p:txBody>
          <a:bodyPr/>
          <a:lstStyle/>
          <a:p>
            <a:fld id="{F20C6350-FE52-44A7-9F62-C8A59FB25270}" type="datetimeFigureOut">
              <a:rPr lang="lt-LT" smtClean="0"/>
              <a:t>2018-07-14</a:t>
            </a:fld>
            <a:endParaRPr lang="lt-LT"/>
          </a:p>
        </p:txBody>
      </p:sp>
      <p:sp>
        <p:nvSpPr>
          <p:cNvPr id="4" name="Poraštės vietos rezervavimo ženklas 3">
            <a:extLst>
              <a:ext uri="{FF2B5EF4-FFF2-40B4-BE49-F238E27FC236}">
                <a16:creationId xmlns:a16="http://schemas.microsoft.com/office/drawing/2014/main" id="{CFB7FB0F-08C2-41FD-A80E-E1AFAFB5AD15}"/>
              </a:ext>
            </a:extLst>
          </p:cNvPr>
          <p:cNvSpPr>
            <a:spLocks noGrp="1"/>
          </p:cNvSpPr>
          <p:nvPr>
            <p:ph type="ftr" sz="quarter" idx="11"/>
          </p:nvPr>
        </p:nvSpPr>
        <p:spPr/>
        <p:txBody>
          <a:bodyPr/>
          <a:lstStyle/>
          <a:p>
            <a:endParaRPr lang="lt-LT"/>
          </a:p>
        </p:txBody>
      </p:sp>
      <p:sp>
        <p:nvSpPr>
          <p:cNvPr id="5" name="Skaidrės numerio vietos rezervavimo ženklas 4">
            <a:extLst>
              <a:ext uri="{FF2B5EF4-FFF2-40B4-BE49-F238E27FC236}">
                <a16:creationId xmlns:a16="http://schemas.microsoft.com/office/drawing/2014/main" id="{25EDB8FD-0F8E-43A3-B97B-30A10217450E}"/>
              </a:ext>
            </a:extLst>
          </p:cNvPr>
          <p:cNvSpPr>
            <a:spLocks noGrp="1"/>
          </p:cNvSpPr>
          <p:nvPr>
            <p:ph type="sldNum" sz="quarter" idx="12"/>
          </p:nvPr>
        </p:nvSpPr>
        <p:spPr/>
        <p:txBody>
          <a:bodyPr/>
          <a:lstStyle/>
          <a:p>
            <a:fld id="{20699141-5060-4CC8-83A2-0B2D28126F60}" type="slidenum">
              <a:rPr lang="lt-LT" smtClean="0"/>
              <a:t>‹#›</a:t>
            </a:fld>
            <a:endParaRPr lang="lt-LT"/>
          </a:p>
        </p:txBody>
      </p:sp>
    </p:spTree>
    <p:extLst>
      <p:ext uri="{BB962C8B-B14F-4D97-AF65-F5344CB8AC3E}">
        <p14:creationId xmlns:p14="http://schemas.microsoft.com/office/powerpoint/2010/main" val="1784529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a:extLst>
              <a:ext uri="{FF2B5EF4-FFF2-40B4-BE49-F238E27FC236}">
                <a16:creationId xmlns:a16="http://schemas.microsoft.com/office/drawing/2014/main" id="{6307E971-7B8F-4394-9552-F30FB296B2CB}"/>
              </a:ext>
            </a:extLst>
          </p:cNvPr>
          <p:cNvSpPr>
            <a:spLocks noGrp="1"/>
          </p:cNvSpPr>
          <p:nvPr>
            <p:ph type="dt" sz="half" idx="10"/>
          </p:nvPr>
        </p:nvSpPr>
        <p:spPr/>
        <p:txBody>
          <a:bodyPr/>
          <a:lstStyle/>
          <a:p>
            <a:fld id="{F20C6350-FE52-44A7-9F62-C8A59FB25270}" type="datetimeFigureOut">
              <a:rPr lang="lt-LT" smtClean="0"/>
              <a:t>2018-07-14</a:t>
            </a:fld>
            <a:endParaRPr lang="lt-LT"/>
          </a:p>
        </p:txBody>
      </p:sp>
      <p:sp>
        <p:nvSpPr>
          <p:cNvPr id="3" name="Poraštės vietos rezervavimo ženklas 2">
            <a:extLst>
              <a:ext uri="{FF2B5EF4-FFF2-40B4-BE49-F238E27FC236}">
                <a16:creationId xmlns:a16="http://schemas.microsoft.com/office/drawing/2014/main" id="{D7B954E1-9E5D-4265-9F9A-43A9A3510D30}"/>
              </a:ext>
            </a:extLst>
          </p:cNvPr>
          <p:cNvSpPr>
            <a:spLocks noGrp="1"/>
          </p:cNvSpPr>
          <p:nvPr>
            <p:ph type="ftr" sz="quarter" idx="11"/>
          </p:nvPr>
        </p:nvSpPr>
        <p:spPr/>
        <p:txBody>
          <a:bodyPr/>
          <a:lstStyle/>
          <a:p>
            <a:endParaRPr lang="lt-LT"/>
          </a:p>
        </p:txBody>
      </p:sp>
      <p:sp>
        <p:nvSpPr>
          <p:cNvPr id="4" name="Skaidrės numerio vietos rezervavimo ženklas 3">
            <a:extLst>
              <a:ext uri="{FF2B5EF4-FFF2-40B4-BE49-F238E27FC236}">
                <a16:creationId xmlns:a16="http://schemas.microsoft.com/office/drawing/2014/main" id="{6A7A8813-2A92-4C26-974C-0645348A1FAE}"/>
              </a:ext>
            </a:extLst>
          </p:cNvPr>
          <p:cNvSpPr>
            <a:spLocks noGrp="1"/>
          </p:cNvSpPr>
          <p:nvPr>
            <p:ph type="sldNum" sz="quarter" idx="12"/>
          </p:nvPr>
        </p:nvSpPr>
        <p:spPr/>
        <p:txBody>
          <a:bodyPr/>
          <a:lstStyle/>
          <a:p>
            <a:fld id="{20699141-5060-4CC8-83A2-0B2D28126F60}" type="slidenum">
              <a:rPr lang="lt-LT" smtClean="0"/>
              <a:t>‹#›</a:t>
            </a:fld>
            <a:endParaRPr lang="lt-LT"/>
          </a:p>
        </p:txBody>
      </p:sp>
    </p:spTree>
    <p:extLst>
      <p:ext uri="{BB962C8B-B14F-4D97-AF65-F5344CB8AC3E}">
        <p14:creationId xmlns:p14="http://schemas.microsoft.com/office/powerpoint/2010/main" val="132628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138B998-9395-4F13-B99C-39E6FC87425E}"/>
              </a:ext>
            </a:extLst>
          </p:cNvPr>
          <p:cNvSpPr>
            <a:spLocks noGrp="1"/>
          </p:cNvSpPr>
          <p:nvPr>
            <p:ph type="title"/>
          </p:nvPr>
        </p:nvSpPr>
        <p:spPr>
          <a:xfrm>
            <a:off x="839788" y="457200"/>
            <a:ext cx="3932237" cy="1600200"/>
          </a:xfrm>
        </p:spPr>
        <p:txBody>
          <a:bodyPr anchor="b"/>
          <a:lstStyle>
            <a:lvl1pPr>
              <a:defRPr sz="3200"/>
            </a:lvl1pPr>
          </a:lstStyle>
          <a:p>
            <a:r>
              <a:rPr lang="lt-LT"/>
              <a:t>Spustelėję redaguokite stilių</a:t>
            </a:r>
          </a:p>
        </p:txBody>
      </p:sp>
      <p:sp>
        <p:nvSpPr>
          <p:cNvPr id="3" name="Turinio vietos rezervavimo ženklas 2">
            <a:extLst>
              <a:ext uri="{FF2B5EF4-FFF2-40B4-BE49-F238E27FC236}">
                <a16:creationId xmlns:a16="http://schemas.microsoft.com/office/drawing/2014/main" id="{19C1B0E8-D044-458E-9E39-800C0C2E9F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eksto vietos rezervavimo ženklas 3">
            <a:extLst>
              <a:ext uri="{FF2B5EF4-FFF2-40B4-BE49-F238E27FC236}">
                <a16:creationId xmlns:a16="http://schemas.microsoft.com/office/drawing/2014/main" id="{B83F5F14-D7F1-43C7-AB97-EE24160B98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Redaguokite šablono teksto stilius</a:t>
            </a:r>
          </a:p>
        </p:txBody>
      </p:sp>
      <p:sp>
        <p:nvSpPr>
          <p:cNvPr id="5" name="Datos vietos rezervavimo ženklas 4">
            <a:extLst>
              <a:ext uri="{FF2B5EF4-FFF2-40B4-BE49-F238E27FC236}">
                <a16:creationId xmlns:a16="http://schemas.microsoft.com/office/drawing/2014/main" id="{C44EB748-2E70-4DDB-8145-795C80B58CBC}"/>
              </a:ext>
            </a:extLst>
          </p:cNvPr>
          <p:cNvSpPr>
            <a:spLocks noGrp="1"/>
          </p:cNvSpPr>
          <p:nvPr>
            <p:ph type="dt" sz="half" idx="10"/>
          </p:nvPr>
        </p:nvSpPr>
        <p:spPr/>
        <p:txBody>
          <a:bodyPr/>
          <a:lstStyle/>
          <a:p>
            <a:fld id="{F20C6350-FE52-44A7-9F62-C8A59FB25270}" type="datetimeFigureOut">
              <a:rPr lang="lt-LT" smtClean="0"/>
              <a:t>2018-07-14</a:t>
            </a:fld>
            <a:endParaRPr lang="lt-LT"/>
          </a:p>
        </p:txBody>
      </p:sp>
      <p:sp>
        <p:nvSpPr>
          <p:cNvPr id="6" name="Poraštės vietos rezervavimo ženklas 5">
            <a:extLst>
              <a:ext uri="{FF2B5EF4-FFF2-40B4-BE49-F238E27FC236}">
                <a16:creationId xmlns:a16="http://schemas.microsoft.com/office/drawing/2014/main" id="{B2B39A95-8748-49A7-A1A6-C3CBB7DF168D}"/>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8C761B4A-6A7A-4F6F-8F09-C97070CA9F7A}"/>
              </a:ext>
            </a:extLst>
          </p:cNvPr>
          <p:cNvSpPr>
            <a:spLocks noGrp="1"/>
          </p:cNvSpPr>
          <p:nvPr>
            <p:ph type="sldNum" sz="quarter" idx="12"/>
          </p:nvPr>
        </p:nvSpPr>
        <p:spPr/>
        <p:txBody>
          <a:bodyPr/>
          <a:lstStyle/>
          <a:p>
            <a:fld id="{20699141-5060-4CC8-83A2-0B2D28126F60}" type="slidenum">
              <a:rPr lang="lt-LT" smtClean="0"/>
              <a:t>‹#›</a:t>
            </a:fld>
            <a:endParaRPr lang="lt-LT"/>
          </a:p>
        </p:txBody>
      </p:sp>
    </p:spTree>
    <p:extLst>
      <p:ext uri="{BB962C8B-B14F-4D97-AF65-F5344CB8AC3E}">
        <p14:creationId xmlns:p14="http://schemas.microsoft.com/office/powerpoint/2010/main" val="2379696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025931E-5832-498F-A30A-2674FFC9FF43}"/>
              </a:ext>
            </a:extLst>
          </p:cNvPr>
          <p:cNvSpPr>
            <a:spLocks noGrp="1"/>
          </p:cNvSpPr>
          <p:nvPr>
            <p:ph type="title"/>
          </p:nvPr>
        </p:nvSpPr>
        <p:spPr>
          <a:xfrm>
            <a:off x="839788" y="457200"/>
            <a:ext cx="3932237" cy="1600200"/>
          </a:xfrm>
        </p:spPr>
        <p:txBody>
          <a:bodyPr anchor="b"/>
          <a:lstStyle>
            <a:lvl1pPr>
              <a:defRPr sz="3200"/>
            </a:lvl1pPr>
          </a:lstStyle>
          <a:p>
            <a:r>
              <a:rPr lang="lt-LT"/>
              <a:t>Spustelėję redaguokite stilių</a:t>
            </a:r>
          </a:p>
        </p:txBody>
      </p:sp>
      <p:sp>
        <p:nvSpPr>
          <p:cNvPr id="3" name="Paveikslėlio vietos rezervavimo ženklas 2">
            <a:extLst>
              <a:ext uri="{FF2B5EF4-FFF2-40B4-BE49-F238E27FC236}">
                <a16:creationId xmlns:a16="http://schemas.microsoft.com/office/drawing/2014/main" id="{3F1CD9CB-715D-427C-940B-A8444FA2A0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a:extLst>
              <a:ext uri="{FF2B5EF4-FFF2-40B4-BE49-F238E27FC236}">
                <a16:creationId xmlns:a16="http://schemas.microsoft.com/office/drawing/2014/main" id="{5BA11A2D-B681-46C5-B1A4-C1A9D2F80A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Redaguokite šablono teksto stilius</a:t>
            </a:r>
          </a:p>
        </p:txBody>
      </p:sp>
      <p:sp>
        <p:nvSpPr>
          <p:cNvPr id="5" name="Datos vietos rezervavimo ženklas 4">
            <a:extLst>
              <a:ext uri="{FF2B5EF4-FFF2-40B4-BE49-F238E27FC236}">
                <a16:creationId xmlns:a16="http://schemas.microsoft.com/office/drawing/2014/main" id="{4981685D-7854-450C-A407-2A6C4784EA49}"/>
              </a:ext>
            </a:extLst>
          </p:cNvPr>
          <p:cNvSpPr>
            <a:spLocks noGrp="1"/>
          </p:cNvSpPr>
          <p:nvPr>
            <p:ph type="dt" sz="half" idx="10"/>
          </p:nvPr>
        </p:nvSpPr>
        <p:spPr/>
        <p:txBody>
          <a:bodyPr/>
          <a:lstStyle/>
          <a:p>
            <a:fld id="{F20C6350-FE52-44A7-9F62-C8A59FB25270}" type="datetimeFigureOut">
              <a:rPr lang="lt-LT" smtClean="0"/>
              <a:t>2018-07-14</a:t>
            </a:fld>
            <a:endParaRPr lang="lt-LT"/>
          </a:p>
        </p:txBody>
      </p:sp>
      <p:sp>
        <p:nvSpPr>
          <p:cNvPr id="6" name="Poraštės vietos rezervavimo ženklas 5">
            <a:extLst>
              <a:ext uri="{FF2B5EF4-FFF2-40B4-BE49-F238E27FC236}">
                <a16:creationId xmlns:a16="http://schemas.microsoft.com/office/drawing/2014/main" id="{4C4AB149-F449-4AE0-9CF6-A7F2354BD9E2}"/>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F737996E-9775-4981-9FA4-99F110970ADF}"/>
              </a:ext>
            </a:extLst>
          </p:cNvPr>
          <p:cNvSpPr>
            <a:spLocks noGrp="1"/>
          </p:cNvSpPr>
          <p:nvPr>
            <p:ph type="sldNum" sz="quarter" idx="12"/>
          </p:nvPr>
        </p:nvSpPr>
        <p:spPr/>
        <p:txBody>
          <a:bodyPr/>
          <a:lstStyle/>
          <a:p>
            <a:fld id="{20699141-5060-4CC8-83A2-0B2D28126F60}" type="slidenum">
              <a:rPr lang="lt-LT" smtClean="0"/>
              <a:t>‹#›</a:t>
            </a:fld>
            <a:endParaRPr lang="lt-LT"/>
          </a:p>
        </p:txBody>
      </p:sp>
    </p:spTree>
    <p:extLst>
      <p:ext uri="{BB962C8B-B14F-4D97-AF65-F5344CB8AC3E}">
        <p14:creationId xmlns:p14="http://schemas.microsoft.com/office/powerpoint/2010/main" val="674232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a:extLst>
              <a:ext uri="{FF2B5EF4-FFF2-40B4-BE49-F238E27FC236}">
                <a16:creationId xmlns:a16="http://schemas.microsoft.com/office/drawing/2014/main" id="{CC1D681A-CCDD-4C1F-8908-05E5450A8D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a:t>Spustelėję redaguokite stilių</a:t>
            </a:r>
          </a:p>
        </p:txBody>
      </p:sp>
      <p:sp>
        <p:nvSpPr>
          <p:cNvPr id="3" name="Teksto vietos rezervavimo ženklas 2">
            <a:extLst>
              <a:ext uri="{FF2B5EF4-FFF2-40B4-BE49-F238E27FC236}">
                <a16:creationId xmlns:a16="http://schemas.microsoft.com/office/drawing/2014/main" id="{2B16B6CF-E458-4195-9603-D8A92BEF57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64D4CCB1-1089-4AC3-A3D3-6C8F334326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0C6350-FE52-44A7-9F62-C8A59FB25270}" type="datetimeFigureOut">
              <a:rPr lang="lt-LT" smtClean="0"/>
              <a:t>2018-07-14</a:t>
            </a:fld>
            <a:endParaRPr lang="lt-LT"/>
          </a:p>
        </p:txBody>
      </p:sp>
      <p:sp>
        <p:nvSpPr>
          <p:cNvPr id="5" name="Poraštės vietos rezervavimo ženklas 4">
            <a:extLst>
              <a:ext uri="{FF2B5EF4-FFF2-40B4-BE49-F238E27FC236}">
                <a16:creationId xmlns:a16="http://schemas.microsoft.com/office/drawing/2014/main" id="{13395E40-DB62-44A6-9C1B-366AF21408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a:extLst>
              <a:ext uri="{FF2B5EF4-FFF2-40B4-BE49-F238E27FC236}">
                <a16:creationId xmlns:a16="http://schemas.microsoft.com/office/drawing/2014/main" id="{85732427-40BF-4326-9041-E2770DC402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99141-5060-4CC8-83A2-0B2D28126F60}" type="slidenum">
              <a:rPr lang="lt-LT" smtClean="0"/>
              <a:t>‹#›</a:t>
            </a:fld>
            <a:endParaRPr lang="lt-LT"/>
          </a:p>
        </p:txBody>
      </p:sp>
    </p:spTree>
    <p:extLst>
      <p:ext uri="{BB962C8B-B14F-4D97-AF65-F5344CB8AC3E}">
        <p14:creationId xmlns:p14="http://schemas.microsoft.com/office/powerpoint/2010/main" val="3176239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4" name="Picture 6" descr="http://3.bp.blogspot.com/-hvHsI1zg1ho/V2l5z9lA0xI/AAAAAAAANIo/qzpSYuw0yy0y8uutTUmKYP3DhwnhY3NTACK4B/s1600/candela.gif">
            <a:extLst>
              <a:ext uri="{FF2B5EF4-FFF2-40B4-BE49-F238E27FC236}">
                <a16:creationId xmlns:a16="http://schemas.microsoft.com/office/drawing/2014/main" id="{B7514479-9574-4FA7-883F-538ED14219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95500"/>
            <a:ext cx="3571875" cy="47625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07530FC-3B2D-4C58-9C10-F9A17C8AA0CD}"/>
              </a:ext>
            </a:extLst>
          </p:cNvPr>
          <p:cNvSpPr txBox="1"/>
          <p:nvPr/>
        </p:nvSpPr>
        <p:spPr>
          <a:xfrm>
            <a:off x="2782957" y="980661"/>
            <a:ext cx="8161145" cy="830997"/>
          </a:xfrm>
          <a:prstGeom prst="rect">
            <a:avLst/>
          </a:prstGeom>
          <a:noFill/>
        </p:spPr>
        <p:txBody>
          <a:bodyPr wrap="none" rtlCol="0">
            <a:spAutoFit/>
          </a:bodyPr>
          <a:lstStyle/>
          <a:p>
            <a:r>
              <a:rPr lang="lt-LT" sz="4800" b="1" dirty="0">
                <a:solidFill>
                  <a:srgbClr val="FFFF00"/>
                </a:solidFill>
                <a:effectLst>
                  <a:outerShdw blurRad="38100" dist="38100" dir="2700000" algn="tl">
                    <a:srgbClr val="000000">
                      <a:alpha val="43137"/>
                    </a:srgbClr>
                  </a:outerShdw>
                </a:effectLst>
                <a:latin typeface="Arial Black" panose="020B0A04020102020204" pitchFamily="34" charset="0"/>
              </a:rPr>
              <a:t>NEGESINKITE DVASIOS</a:t>
            </a:r>
          </a:p>
        </p:txBody>
      </p:sp>
      <p:sp>
        <p:nvSpPr>
          <p:cNvPr id="6" name="Stačiakampis 5">
            <a:extLst>
              <a:ext uri="{FF2B5EF4-FFF2-40B4-BE49-F238E27FC236}">
                <a16:creationId xmlns:a16="http://schemas.microsoft.com/office/drawing/2014/main" id="{C234FAD6-B5B2-4908-9D84-069E733B3B8E}"/>
              </a:ext>
            </a:extLst>
          </p:cNvPr>
          <p:cNvSpPr/>
          <p:nvPr/>
        </p:nvSpPr>
        <p:spPr>
          <a:xfrm>
            <a:off x="4006494" y="2992543"/>
            <a:ext cx="5747792" cy="523220"/>
          </a:xfrm>
          <a:prstGeom prst="rect">
            <a:avLst/>
          </a:prstGeom>
        </p:spPr>
        <p:txBody>
          <a:bodyPr wrap="none">
            <a:spAutoFit/>
          </a:bodyPr>
          <a:lstStyle/>
          <a:p>
            <a:r>
              <a:rPr lang="lt-LT" sz="2800" b="0" i="1" dirty="0">
                <a:solidFill>
                  <a:schemeClr val="bg1"/>
                </a:solidFill>
                <a:effectLst>
                  <a:outerShdw blurRad="38100" dist="38100" dir="2700000" algn="tl">
                    <a:srgbClr val="000000">
                      <a:alpha val="43137"/>
                    </a:srgbClr>
                  </a:outerShdw>
                </a:effectLst>
                <a:latin typeface="Arial" panose="020B0604020202020204" pitchFamily="34" charset="0"/>
              </a:rPr>
              <a:t>Negesinkite Dvasios! (1 </a:t>
            </a:r>
            <a:r>
              <a:rPr lang="lt-LT" sz="2800" b="0" i="1" dirty="0" err="1">
                <a:solidFill>
                  <a:schemeClr val="bg1"/>
                </a:solidFill>
                <a:effectLst>
                  <a:outerShdw blurRad="38100" dist="38100" dir="2700000" algn="tl">
                    <a:srgbClr val="000000">
                      <a:alpha val="43137"/>
                    </a:srgbClr>
                  </a:outerShdw>
                </a:effectLst>
                <a:latin typeface="Arial" panose="020B0604020202020204" pitchFamily="34" charset="0"/>
              </a:rPr>
              <a:t>Tes</a:t>
            </a:r>
            <a:r>
              <a:rPr lang="lt-LT" sz="2800" b="0" i="1" dirty="0">
                <a:solidFill>
                  <a:schemeClr val="bg1"/>
                </a:solidFill>
                <a:effectLst>
                  <a:outerShdw blurRad="38100" dist="38100" dir="2700000" algn="tl">
                    <a:srgbClr val="000000">
                      <a:alpha val="43137"/>
                    </a:srgbClr>
                  </a:outerShdw>
                </a:effectLst>
                <a:latin typeface="Arial" panose="020B0604020202020204" pitchFamily="34" charset="0"/>
              </a:rPr>
              <a:t> 5, 19)</a:t>
            </a:r>
            <a:r>
              <a:rPr lang="lt-LT" sz="2800" b="0" i="1" dirty="0">
                <a:solidFill>
                  <a:schemeClr val="bg1"/>
                </a:solidFill>
                <a:effectLst/>
                <a:latin typeface="Arial" panose="020B0604020202020204" pitchFamily="34" charset="0"/>
              </a:rPr>
              <a:t> </a:t>
            </a:r>
            <a:endParaRPr lang="lt-LT" sz="2800" i="1" dirty="0">
              <a:solidFill>
                <a:schemeClr val="bg1"/>
              </a:solidFill>
            </a:endParaRPr>
          </a:p>
        </p:txBody>
      </p:sp>
      <p:sp>
        <p:nvSpPr>
          <p:cNvPr id="7" name="Stačiakampis 6">
            <a:extLst>
              <a:ext uri="{FF2B5EF4-FFF2-40B4-BE49-F238E27FC236}">
                <a16:creationId xmlns:a16="http://schemas.microsoft.com/office/drawing/2014/main" id="{8C1C2E33-3423-4F6D-8EFB-B5BE5B6636C7}"/>
              </a:ext>
            </a:extLst>
          </p:cNvPr>
          <p:cNvSpPr/>
          <p:nvPr/>
        </p:nvSpPr>
        <p:spPr>
          <a:xfrm>
            <a:off x="4002155" y="3927471"/>
            <a:ext cx="5592418" cy="1384995"/>
          </a:xfrm>
          <a:prstGeom prst="rect">
            <a:avLst/>
          </a:prstGeom>
        </p:spPr>
        <p:txBody>
          <a:bodyPr wrap="square">
            <a:spAutoFit/>
          </a:bodyPr>
          <a:lstStyle/>
          <a:p>
            <a:pPr algn="just"/>
            <a:r>
              <a:rPr lang="lt-LT" sz="2800" b="0" i="1" dirty="0">
                <a:solidFill>
                  <a:schemeClr val="bg1"/>
                </a:solidFill>
                <a:effectLst>
                  <a:outerShdw blurRad="38100" dist="38100" dir="2700000" algn="tl">
                    <a:srgbClr val="000000">
                      <a:alpha val="43137"/>
                    </a:srgbClr>
                  </a:outerShdw>
                </a:effectLst>
                <a:latin typeface="Arial" panose="020B0604020202020204" pitchFamily="34" charset="0"/>
              </a:rPr>
              <a:t>Uolumu nebūkite tingūs; būkite liepsnojančios dvasios, tarnaukite Viešpačiui (</a:t>
            </a:r>
            <a:r>
              <a:rPr lang="lt-LT" sz="2800" b="0" i="1" dirty="0" err="1">
                <a:solidFill>
                  <a:schemeClr val="bg1"/>
                </a:solidFill>
                <a:effectLst>
                  <a:outerShdw blurRad="38100" dist="38100" dir="2700000" algn="tl">
                    <a:srgbClr val="000000">
                      <a:alpha val="43137"/>
                    </a:srgbClr>
                  </a:outerShdw>
                </a:effectLst>
                <a:latin typeface="Arial" panose="020B0604020202020204" pitchFamily="34" charset="0"/>
              </a:rPr>
              <a:t>Rom</a:t>
            </a:r>
            <a:r>
              <a:rPr lang="lt-LT" sz="2800" b="0" i="1" dirty="0">
                <a:solidFill>
                  <a:schemeClr val="bg1"/>
                </a:solidFill>
                <a:effectLst>
                  <a:outerShdw blurRad="38100" dist="38100" dir="2700000" algn="tl">
                    <a:srgbClr val="000000">
                      <a:alpha val="43137"/>
                    </a:srgbClr>
                  </a:outerShdw>
                </a:effectLst>
                <a:latin typeface="Arial" panose="020B0604020202020204" pitchFamily="34" charset="0"/>
              </a:rPr>
              <a:t> 12, 11). </a:t>
            </a:r>
            <a:endParaRPr lang="lt-LT" sz="2800" i="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89123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4" name="Picture 6" descr="http://3.bp.blogspot.com/-hvHsI1zg1ho/V2l5z9lA0xI/AAAAAAAANIo/qzpSYuw0yy0y8uutTUmKYP3DhwnhY3NTACK4B/s1600/candela.gif">
            <a:extLst>
              <a:ext uri="{FF2B5EF4-FFF2-40B4-BE49-F238E27FC236}">
                <a16:creationId xmlns:a16="http://schemas.microsoft.com/office/drawing/2014/main" id="{B7514479-9574-4FA7-883F-538ED14219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95500"/>
            <a:ext cx="3571875" cy="47625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07530FC-3B2D-4C58-9C10-F9A17C8AA0CD}"/>
              </a:ext>
            </a:extLst>
          </p:cNvPr>
          <p:cNvSpPr txBox="1"/>
          <p:nvPr/>
        </p:nvSpPr>
        <p:spPr>
          <a:xfrm>
            <a:off x="2525160" y="298588"/>
            <a:ext cx="9467785" cy="584775"/>
          </a:xfrm>
          <a:prstGeom prst="rect">
            <a:avLst/>
          </a:prstGeom>
          <a:noFill/>
        </p:spPr>
        <p:txBody>
          <a:bodyPr wrap="none" rtlCol="0">
            <a:spAutoFit/>
          </a:bodyPr>
          <a:lstStyle/>
          <a:p>
            <a:r>
              <a:rPr lang="lt-LT" sz="3200" b="1" dirty="0">
                <a:solidFill>
                  <a:srgbClr val="FFFF00"/>
                </a:solidFill>
                <a:effectLst>
                  <a:outerShdw blurRad="38100" dist="38100" dir="2700000" algn="tl">
                    <a:srgbClr val="000000">
                      <a:alpha val="43137"/>
                    </a:srgbClr>
                  </a:outerShdw>
                </a:effectLst>
                <a:latin typeface="Arial Black" panose="020B0A04020102020204" pitchFamily="34" charset="0"/>
              </a:rPr>
              <a:t>1. Šventoji Dvasia ramina ir guodžia širdį.</a:t>
            </a:r>
          </a:p>
        </p:txBody>
      </p:sp>
      <p:sp>
        <p:nvSpPr>
          <p:cNvPr id="2" name="Stačiakampis 1">
            <a:extLst>
              <a:ext uri="{FF2B5EF4-FFF2-40B4-BE49-F238E27FC236}">
                <a16:creationId xmlns:a16="http://schemas.microsoft.com/office/drawing/2014/main" id="{22EF2B09-82A2-4346-B84C-F1B8C439C386}"/>
              </a:ext>
            </a:extLst>
          </p:cNvPr>
          <p:cNvSpPr/>
          <p:nvPr/>
        </p:nvSpPr>
        <p:spPr>
          <a:xfrm>
            <a:off x="3167269" y="1113327"/>
            <a:ext cx="8494644" cy="1938992"/>
          </a:xfrm>
          <a:prstGeom prst="rect">
            <a:avLst/>
          </a:prstGeom>
        </p:spPr>
        <p:txBody>
          <a:bodyPr wrap="square">
            <a:spAutoFit/>
          </a:bodyPr>
          <a:lstStyle/>
          <a:p>
            <a:pPr algn="just"/>
            <a:r>
              <a:rPr lang="lt-LT" sz="240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 </a:t>
            </a:r>
            <a:r>
              <a:rPr lang="lt-LT" sz="2400" b="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Guodėjas – Šventoji Dvasia, kurią mano vardu Tėvas atsiųs, – mokys jus visko ir viską primins, ką jums sakiau. Aš palieku jums ramybę, duodu jums savo ramybę. Ne kaip pasaulis duoda, Aš jums duodu. </a:t>
            </a:r>
            <a:r>
              <a:rPr lang="lt-LT" sz="2400" b="0" i="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Tenebūgštauja</a:t>
            </a:r>
            <a:r>
              <a:rPr lang="lt-LT" sz="2400" b="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jūsų širdys ir </a:t>
            </a:r>
            <a:r>
              <a:rPr lang="lt-LT" sz="2400" b="0" i="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teneišsigąsta</a:t>
            </a:r>
            <a:r>
              <a:rPr lang="lt-LT" sz="2400" b="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(Jn 16, 26-27). </a:t>
            </a:r>
            <a:endParaRPr lang="lt-LT" sz="240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Stačiakampis 2">
            <a:extLst>
              <a:ext uri="{FF2B5EF4-FFF2-40B4-BE49-F238E27FC236}">
                <a16:creationId xmlns:a16="http://schemas.microsoft.com/office/drawing/2014/main" id="{73FF3153-BA83-4A84-8803-B02A2DE3A7A8}"/>
              </a:ext>
            </a:extLst>
          </p:cNvPr>
          <p:cNvSpPr/>
          <p:nvPr/>
        </p:nvSpPr>
        <p:spPr>
          <a:xfrm>
            <a:off x="3207026" y="3272135"/>
            <a:ext cx="8401878" cy="1200329"/>
          </a:xfrm>
          <a:prstGeom prst="rect">
            <a:avLst/>
          </a:prstGeom>
        </p:spPr>
        <p:txBody>
          <a:bodyPr wrap="square">
            <a:spAutoFit/>
          </a:bodyPr>
          <a:lstStyle/>
          <a:p>
            <a:pPr algn="just"/>
            <a:r>
              <a:rPr lang="lt-LT" sz="2400" b="0" i="1" dirty="0">
                <a:solidFill>
                  <a:schemeClr val="bg1"/>
                </a:solidFill>
                <a:effectLst>
                  <a:outerShdw blurRad="38100" dist="38100" dir="2700000" algn="tl">
                    <a:srgbClr val="000000">
                      <a:alpha val="43137"/>
                    </a:srgbClr>
                  </a:outerShdw>
                </a:effectLst>
                <a:latin typeface="Arial" panose="020B0604020202020204" pitchFamily="34" charset="0"/>
              </a:rPr>
              <a:t>Taip pat ir Dvasia padeda mūsų silpnumui. Nes mes nežinome, ko turėtume melsti, bet pati Dvasia užtaria mus </a:t>
            </a:r>
            <a:r>
              <a:rPr lang="lt-LT" sz="2400" b="0" i="1" dirty="0" err="1">
                <a:solidFill>
                  <a:schemeClr val="bg1"/>
                </a:solidFill>
                <a:effectLst>
                  <a:outerShdw blurRad="38100" dist="38100" dir="2700000" algn="tl">
                    <a:srgbClr val="000000">
                      <a:alpha val="43137"/>
                    </a:srgbClr>
                  </a:outerShdw>
                </a:effectLst>
                <a:latin typeface="Arial" panose="020B0604020202020204" pitchFamily="34" charset="0"/>
              </a:rPr>
              <a:t>neišsakomom</a:t>
            </a:r>
            <a:r>
              <a:rPr lang="lt-LT" sz="2400" b="0" i="1" dirty="0">
                <a:solidFill>
                  <a:schemeClr val="bg1"/>
                </a:solidFill>
                <a:effectLst>
                  <a:outerShdw blurRad="38100" dist="38100" dir="2700000" algn="tl">
                    <a:srgbClr val="000000">
                      <a:alpha val="43137"/>
                    </a:srgbClr>
                  </a:outerShdw>
                </a:effectLst>
                <a:latin typeface="Arial" panose="020B0604020202020204" pitchFamily="34" charset="0"/>
              </a:rPr>
              <a:t> dejonėm (</a:t>
            </a:r>
            <a:r>
              <a:rPr lang="lt-LT" sz="2400" b="0" i="1" dirty="0" err="1">
                <a:solidFill>
                  <a:schemeClr val="bg1"/>
                </a:solidFill>
                <a:effectLst>
                  <a:outerShdw blurRad="38100" dist="38100" dir="2700000" algn="tl">
                    <a:srgbClr val="000000">
                      <a:alpha val="43137"/>
                    </a:srgbClr>
                  </a:outerShdw>
                </a:effectLst>
                <a:latin typeface="Arial" panose="020B0604020202020204" pitchFamily="34" charset="0"/>
              </a:rPr>
              <a:t>Rom</a:t>
            </a:r>
            <a:r>
              <a:rPr lang="lt-LT" sz="2400" b="0" i="1" dirty="0">
                <a:solidFill>
                  <a:schemeClr val="bg1"/>
                </a:solidFill>
                <a:effectLst>
                  <a:outerShdw blurRad="38100" dist="38100" dir="2700000" algn="tl">
                    <a:srgbClr val="000000">
                      <a:alpha val="43137"/>
                    </a:srgbClr>
                  </a:outerShdw>
                </a:effectLst>
                <a:latin typeface="Arial" panose="020B0604020202020204" pitchFamily="34" charset="0"/>
              </a:rPr>
              <a:t> 8, 26). </a:t>
            </a:r>
            <a:endParaRPr lang="lt-LT" sz="2400" i="1" dirty="0">
              <a:solidFill>
                <a:schemeClr val="bg1"/>
              </a:solidFill>
              <a:effectLst>
                <a:outerShdw blurRad="38100" dist="38100" dir="2700000" algn="tl">
                  <a:srgbClr val="000000">
                    <a:alpha val="43137"/>
                  </a:srgbClr>
                </a:outerShdw>
              </a:effectLst>
            </a:endParaRPr>
          </a:p>
        </p:txBody>
      </p:sp>
      <p:sp>
        <p:nvSpPr>
          <p:cNvPr id="8" name="Stačiakampis 7">
            <a:extLst>
              <a:ext uri="{FF2B5EF4-FFF2-40B4-BE49-F238E27FC236}">
                <a16:creationId xmlns:a16="http://schemas.microsoft.com/office/drawing/2014/main" id="{88E147B8-9F19-4FF7-BE56-F2BB943A425C}"/>
              </a:ext>
            </a:extLst>
          </p:cNvPr>
          <p:cNvSpPr/>
          <p:nvPr/>
        </p:nvSpPr>
        <p:spPr>
          <a:xfrm>
            <a:off x="3180523" y="4776905"/>
            <a:ext cx="8401878" cy="1569660"/>
          </a:xfrm>
          <a:prstGeom prst="rect">
            <a:avLst/>
          </a:prstGeom>
        </p:spPr>
        <p:txBody>
          <a:bodyPr wrap="square">
            <a:spAutoFit/>
          </a:bodyPr>
          <a:lstStyle/>
          <a:p>
            <a:pPr algn="just"/>
            <a:r>
              <a:rPr lang="lt-LT" sz="2400" b="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Niekuo nesirūpinkite, bet visuose reikaluose malda ir prašymu su padėka jūsų troškimai tesidaro žinomi Dievui. Ir Dievo ramybė, pranokstanti visokį supratimą, saugos jūsų širdis ir mintis Kristuje Jėzuje (</a:t>
            </a:r>
            <a:r>
              <a:rPr lang="lt-LT" sz="2400" b="0" i="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Fil</a:t>
            </a:r>
            <a:r>
              <a:rPr lang="lt-LT" sz="2400" b="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4, 6-7). </a:t>
            </a:r>
            <a:endParaRPr lang="lt-LT" sz="240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0319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30103"/>
        </a:solidFill>
        <a:effectLst/>
      </p:bgPr>
    </p:bg>
    <p:spTree>
      <p:nvGrpSpPr>
        <p:cNvPr id="1" name=""/>
        <p:cNvGrpSpPr/>
        <p:nvPr/>
      </p:nvGrpSpPr>
      <p:grpSpPr>
        <a:xfrm>
          <a:off x="0" y="0"/>
          <a:ext cx="0" cy="0"/>
          <a:chOff x="0" y="0"/>
          <a:chExt cx="0" cy="0"/>
        </a:xfrm>
      </p:grpSpPr>
      <p:pic>
        <p:nvPicPr>
          <p:cNvPr id="4" name="Picture 6" descr="http://3.bp.blogspot.com/-hvHsI1zg1ho/V2l5z9lA0xI/AAAAAAAANIo/qzpSYuw0yy0y8uutTUmKYP3DhwnhY3NTACK4B/s1600/candela.gif">
            <a:extLst>
              <a:ext uri="{FF2B5EF4-FFF2-40B4-BE49-F238E27FC236}">
                <a16:creationId xmlns:a16="http://schemas.microsoft.com/office/drawing/2014/main" id="{B7514479-9574-4FA7-883F-538ED14219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95500"/>
            <a:ext cx="3571875" cy="47625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07530FC-3B2D-4C58-9C10-F9A17C8AA0CD}"/>
              </a:ext>
            </a:extLst>
          </p:cNvPr>
          <p:cNvSpPr txBox="1"/>
          <p:nvPr/>
        </p:nvSpPr>
        <p:spPr>
          <a:xfrm>
            <a:off x="1788422" y="243509"/>
            <a:ext cx="10216066" cy="584775"/>
          </a:xfrm>
          <a:prstGeom prst="rect">
            <a:avLst/>
          </a:prstGeom>
          <a:noFill/>
        </p:spPr>
        <p:txBody>
          <a:bodyPr wrap="none" rtlCol="0">
            <a:spAutoFit/>
          </a:bodyPr>
          <a:lstStyle/>
          <a:p>
            <a:r>
              <a:rPr lang="lt-LT" sz="3200" b="1" dirty="0">
                <a:solidFill>
                  <a:srgbClr val="FFFF00"/>
                </a:solidFill>
                <a:effectLst>
                  <a:outerShdw blurRad="38100" dist="38100" dir="2700000" algn="tl">
                    <a:srgbClr val="000000">
                      <a:alpha val="43137"/>
                    </a:srgbClr>
                  </a:outerShdw>
                </a:effectLst>
                <a:latin typeface="Arial Black" panose="020B0A04020102020204" pitchFamily="34" charset="0"/>
              </a:rPr>
              <a:t>2. Šventoji Dvasia apšviečia ir nurodo kryptį.</a:t>
            </a:r>
          </a:p>
        </p:txBody>
      </p:sp>
      <p:sp>
        <p:nvSpPr>
          <p:cNvPr id="2" name="Stačiakampis 1">
            <a:extLst>
              <a:ext uri="{FF2B5EF4-FFF2-40B4-BE49-F238E27FC236}">
                <a16:creationId xmlns:a16="http://schemas.microsoft.com/office/drawing/2014/main" id="{91E05315-6A4C-4E0C-9487-CB22F1334E3C}"/>
              </a:ext>
            </a:extLst>
          </p:cNvPr>
          <p:cNvSpPr/>
          <p:nvPr/>
        </p:nvSpPr>
        <p:spPr>
          <a:xfrm>
            <a:off x="2782957" y="967554"/>
            <a:ext cx="9024730" cy="1569660"/>
          </a:xfrm>
          <a:prstGeom prst="rect">
            <a:avLst/>
          </a:prstGeom>
        </p:spPr>
        <p:txBody>
          <a:bodyPr wrap="square">
            <a:spAutoFit/>
          </a:bodyPr>
          <a:lstStyle/>
          <a:p>
            <a:pPr algn="just"/>
            <a:r>
              <a:rPr lang="lt-LT" sz="2400" b="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Viešpats ėjo pirma jų dieną debesies stulpe, rodydamas kelią, o naktį ugnies stulpe, šviesdamas jiems, kad jie galėtų keliauti dieną ir naktį. Jis nepatraukė nuo jų debesies stulpo dieną nė ugnies stulpo naktį (Iš 13, 21-22). </a:t>
            </a:r>
            <a:endParaRPr lang="lt-LT" sz="240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Stačiakampis 2">
            <a:extLst>
              <a:ext uri="{FF2B5EF4-FFF2-40B4-BE49-F238E27FC236}">
                <a16:creationId xmlns:a16="http://schemas.microsoft.com/office/drawing/2014/main" id="{508129EB-EB31-4754-8F26-71CA3493C126}"/>
              </a:ext>
            </a:extLst>
          </p:cNvPr>
          <p:cNvSpPr/>
          <p:nvPr/>
        </p:nvSpPr>
        <p:spPr>
          <a:xfrm>
            <a:off x="2797135" y="2754003"/>
            <a:ext cx="8120365" cy="461665"/>
          </a:xfrm>
          <a:prstGeom prst="rect">
            <a:avLst/>
          </a:prstGeom>
        </p:spPr>
        <p:txBody>
          <a:bodyPr wrap="none">
            <a:spAutoFit/>
          </a:bodyPr>
          <a:lstStyle/>
          <a:p>
            <a:r>
              <a:rPr lang="lt-LT" sz="2400" i="1" dirty="0">
                <a:solidFill>
                  <a:schemeClr val="bg1"/>
                </a:solidFill>
                <a:effectLst>
                  <a:outerShdw blurRad="38100" dist="38100" dir="2700000" algn="tl">
                    <a:srgbClr val="000000">
                      <a:alpha val="43137"/>
                    </a:srgbClr>
                  </a:outerShdw>
                </a:effectLst>
                <a:latin typeface="Arial" panose="020B0604020202020204" pitchFamily="34" charset="0"/>
              </a:rPr>
              <a:t>Visi, vedami Dievo Dvasios, yra Dievo vaikai (</a:t>
            </a:r>
            <a:r>
              <a:rPr lang="lt-LT" sz="2400" i="1" dirty="0" err="1">
                <a:solidFill>
                  <a:schemeClr val="bg1"/>
                </a:solidFill>
                <a:effectLst>
                  <a:outerShdw blurRad="38100" dist="38100" dir="2700000" algn="tl">
                    <a:srgbClr val="000000">
                      <a:alpha val="43137"/>
                    </a:srgbClr>
                  </a:outerShdw>
                </a:effectLst>
                <a:latin typeface="Arial" panose="020B0604020202020204" pitchFamily="34" charset="0"/>
              </a:rPr>
              <a:t>Rom</a:t>
            </a:r>
            <a:r>
              <a:rPr lang="lt-LT" sz="2400" i="1" dirty="0">
                <a:solidFill>
                  <a:schemeClr val="bg1"/>
                </a:solidFill>
                <a:effectLst>
                  <a:outerShdw blurRad="38100" dist="38100" dir="2700000" algn="tl">
                    <a:srgbClr val="000000">
                      <a:alpha val="43137"/>
                    </a:srgbClr>
                  </a:outerShdw>
                </a:effectLst>
                <a:latin typeface="Arial" panose="020B0604020202020204" pitchFamily="34" charset="0"/>
              </a:rPr>
              <a:t> 8, 14). </a:t>
            </a:r>
            <a:endParaRPr lang="lt-LT" sz="2400" i="1" dirty="0">
              <a:solidFill>
                <a:schemeClr val="bg1"/>
              </a:solidFill>
              <a:effectLst>
                <a:outerShdw blurRad="38100" dist="38100" dir="2700000" algn="tl">
                  <a:srgbClr val="000000">
                    <a:alpha val="43137"/>
                  </a:srgbClr>
                </a:outerShdw>
              </a:effectLst>
            </a:endParaRPr>
          </a:p>
        </p:txBody>
      </p:sp>
      <p:sp>
        <p:nvSpPr>
          <p:cNvPr id="6" name="Stačiakampis 5">
            <a:extLst>
              <a:ext uri="{FF2B5EF4-FFF2-40B4-BE49-F238E27FC236}">
                <a16:creationId xmlns:a16="http://schemas.microsoft.com/office/drawing/2014/main" id="{C55CFDAD-1461-42EA-BCF2-F0A0CA998D6B}"/>
              </a:ext>
            </a:extLst>
          </p:cNvPr>
          <p:cNvSpPr/>
          <p:nvPr/>
        </p:nvSpPr>
        <p:spPr>
          <a:xfrm>
            <a:off x="2809460" y="3392701"/>
            <a:ext cx="8945220" cy="1938992"/>
          </a:xfrm>
          <a:prstGeom prst="rect">
            <a:avLst/>
          </a:prstGeom>
        </p:spPr>
        <p:txBody>
          <a:bodyPr wrap="square">
            <a:spAutoFit/>
          </a:bodyPr>
          <a:lstStyle/>
          <a:p>
            <a:pPr algn="just"/>
            <a:r>
              <a:rPr lang="lt-LT" sz="2400" b="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 mes gavome ne pasaulio dvasią, bet Dvasią iš Dievo, kad suvoktume, kas mums Dievo dovanota. Apie tai ir kalbame ne žodžiais, kurių moko žmogiškoji išmintis, bet tais, kurių moko Šventoji Dvasia, – dvasinius dalykus gretindami su dvasiniais   (1 </a:t>
            </a:r>
            <a:r>
              <a:rPr lang="lt-LT" sz="2400" b="0" i="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Kor</a:t>
            </a:r>
            <a:r>
              <a:rPr lang="lt-LT" sz="2400" b="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2, 12-13). </a:t>
            </a:r>
            <a:endParaRPr lang="lt-LT" sz="240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7" name="Stačiakampis 6">
            <a:extLst>
              <a:ext uri="{FF2B5EF4-FFF2-40B4-BE49-F238E27FC236}">
                <a16:creationId xmlns:a16="http://schemas.microsoft.com/office/drawing/2014/main" id="{33CA78C6-5125-4037-84FD-241F8B8425C8}"/>
              </a:ext>
            </a:extLst>
          </p:cNvPr>
          <p:cNvSpPr/>
          <p:nvPr/>
        </p:nvSpPr>
        <p:spPr>
          <a:xfrm>
            <a:off x="2849218" y="5525149"/>
            <a:ext cx="8905462" cy="1200329"/>
          </a:xfrm>
          <a:prstGeom prst="rect">
            <a:avLst/>
          </a:prstGeom>
        </p:spPr>
        <p:txBody>
          <a:bodyPr wrap="square">
            <a:spAutoFit/>
          </a:bodyPr>
          <a:lstStyle/>
          <a:p>
            <a:pPr algn="just"/>
            <a:r>
              <a:rPr lang="lt-LT" sz="2400" b="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Pasitikėk Viešpačiu visa širdimi ir nesiremk savo supratimu.</a:t>
            </a:r>
            <a:r>
              <a:rPr lang="lt-LT" sz="240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Visuose </a:t>
            </a:r>
            <a:r>
              <a:rPr lang="lt-LT" sz="2400" b="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savo keliuose pripažink Jį, tai Jis nukreips tavo takus (Pat 3, 5-6). </a:t>
            </a:r>
            <a:endParaRPr lang="lt-LT" sz="240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5166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80500"/>
        </a:solidFill>
        <a:effectLst/>
      </p:bgPr>
    </p:bg>
    <p:spTree>
      <p:nvGrpSpPr>
        <p:cNvPr id="1" name=""/>
        <p:cNvGrpSpPr/>
        <p:nvPr/>
      </p:nvGrpSpPr>
      <p:grpSpPr>
        <a:xfrm>
          <a:off x="0" y="0"/>
          <a:ext cx="0" cy="0"/>
          <a:chOff x="0" y="0"/>
          <a:chExt cx="0" cy="0"/>
        </a:xfrm>
      </p:grpSpPr>
      <p:pic>
        <p:nvPicPr>
          <p:cNvPr id="4" name="Picture 6" descr="http://3.bp.blogspot.com/-hvHsI1zg1ho/V2l5z9lA0xI/AAAAAAAANIo/qzpSYuw0yy0y8uutTUmKYP3DhwnhY3NTACK4B/s1600/candela.gif">
            <a:extLst>
              <a:ext uri="{FF2B5EF4-FFF2-40B4-BE49-F238E27FC236}">
                <a16:creationId xmlns:a16="http://schemas.microsoft.com/office/drawing/2014/main" id="{B7514479-9574-4FA7-883F-538ED14219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95500"/>
            <a:ext cx="3571875" cy="47625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07530FC-3B2D-4C58-9C10-F9A17C8AA0CD}"/>
              </a:ext>
            </a:extLst>
          </p:cNvPr>
          <p:cNvSpPr txBox="1"/>
          <p:nvPr/>
        </p:nvSpPr>
        <p:spPr>
          <a:xfrm>
            <a:off x="1838332" y="298588"/>
            <a:ext cx="10353668" cy="584775"/>
          </a:xfrm>
          <a:prstGeom prst="rect">
            <a:avLst/>
          </a:prstGeom>
          <a:noFill/>
        </p:spPr>
        <p:txBody>
          <a:bodyPr wrap="none" rtlCol="0">
            <a:spAutoFit/>
          </a:bodyPr>
          <a:lstStyle/>
          <a:p>
            <a:r>
              <a:rPr lang="lt-LT" sz="3200" b="1" dirty="0">
                <a:solidFill>
                  <a:srgbClr val="FFFF00"/>
                </a:solidFill>
                <a:effectLst>
                  <a:outerShdw blurRad="38100" dist="38100" dir="2700000" algn="tl">
                    <a:srgbClr val="000000">
                      <a:alpha val="43137"/>
                    </a:srgbClr>
                  </a:outerShdw>
                </a:effectLst>
                <a:latin typeface="Arial Black" panose="020B0A04020102020204" pitchFamily="34" charset="0"/>
              </a:rPr>
              <a:t>3. Šventoji Dvasia uždega norą ir entuziazmą.</a:t>
            </a:r>
          </a:p>
        </p:txBody>
      </p:sp>
      <p:sp>
        <p:nvSpPr>
          <p:cNvPr id="2" name="Stačiakampis 1">
            <a:extLst>
              <a:ext uri="{FF2B5EF4-FFF2-40B4-BE49-F238E27FC236}">
                <a16:creationId xmlns:a16="http://schemas.microsoft.com/office/drawing/2014/main" id="{D5C5ACFC-3B3F-46DD-AAEC-78BF393C7823}"/>
              </a:ext>
            </a:extLst>
          </p:cNvPr>
          <p:cNvSpPr/>
          <p:nvPr/>
        </p:nvSpPr>
        <p:spPr>
          <a:xfrm>
            <a:off x="3193773" y="1157765"/>
            <a:ext cx="8375375" cy="830997"/>
          </a:xfrm>
          <a:prstGeom prst="rect">
            <a:avLst/>
          </a:prstGeom>
        </p:spPr>
        <p:txBody>
          <a:bodyPr wrap="square">
            <a:spAutoFit/>
          </a:bodyPr>
          <a:lstStyle/>
          <a:p>
            <a:pPr algn="just"/>
            <a:r>
              <a:rPr lang="lt-LT" sz="2400" i="1" dirty="0">
                <a:solidFill>
                  <a:schemeClr val="bg1"/>
                </a:solidFill>
                <a:effectLst>
                  <a:outerShdw blurRad="38100" dist="38100" dir="2700000" algn="tl">
                    <a:srgbClr val="000000">
                      <a:alpha val="43137"/>
                    </a:srgbClr>
                  </a:outerShdw>
                </a:effectLst>
                <a:latin typeface="Arial" panose="020B0604020202020204" pitchFamily="34" charset="0"/>
              </a:rPr>
              <a:t>N</a:t>
            </a:r>
            <a:r>
              <a:rPr lang="lt-LT" sz="2400" b="0" i="1" dirty="0">
                <a:solidFill>
                  <a:schemeClr val="bg1"/>
                </a:solidFill>
                <a:effectLst>
                  <a:outerShdw blurRad="38100" dist="38100" dir="2700000" algn="tl">
                    <a:srgbClr val="000000">
                      <a:alpha val="43137"/>
                    </a:srgbClr>
                  </a:outerShdw>
                </a:effectLst>
                <a:latin typeface="Arial" panose="020B0604020202020204" pitchFamily="34" charset="0"/>
              </a:rPr>
              <a:t>es tai Dievas, veikiantis jumyse, suteikia ir troškimą, ir darbą iš savo palankumo (</a:t>
            </a:r>
            <a:r>
              <a:rPr lang="lt-LT" sz="2400" b="0" i="1" dirty="0" err="1">
                <a:solidFill>
                  <a:schemeClr val="bg1"/>
                </a:solidFill>
                <a:effectLst>
                  <a:outerShdw blurRad="38100" dist="38100" dir="2700000" algn="tl">
                    <a:srgbClr val="000000">
                      <a:alpha val="43137"/>
                    </a:srgbClr>
                  </a:outerShdw>
                </a:effectLst>
                <a:latin typeface="Arial" panose="020B0604020202020204" pitchFamily="34" charset="0"/>
              </a:rPr>
              <a:t>Fil</a:t>
            </a:r>
            <a:r>
              <a:rPr lang="lt-LT" sz="2400" b="0" i="1" dirty="0">
                <a:solidFill>
                  <a:schemeClr val="bg1"/>
                </a:solidFill>
                <a:effectLst>
                  <a:outerShdw blurRad="38100" dist="38100" dir="2700000" algn="tl">
                    <a:srgbClr val="000000">
                      <a:alpha val="43137"/>
                    </a:srgbClr>
                  </a:outerShdw>
                </a:effectLst>
                <a:latin typeface="Arial" panose="020B0604020202020204" pitchFamily="34" charset="0"/>
              </a:rPr>
              <a:t> 2, 13). </a:t>
            </a:r>
            <a:endParaRPr lang="lt-LT" sz="2400" i="1" dirty="0">
              <a:solidFill>
                <a:schemeClr val="bg1"/>
              </a:solidFill>
              <a:effectLst>
                <a:outerShdw blurRad="38100" dist="38100" dir="2700000" algn="tl">
                  <a:srgbClr val="000000">
                    <a:alpha val="43137"/>
                  </a:srgbClr>
                </a:outerShdw>
              </a:effectLst>
            </a:endParaRPr>
          </a:p>
        </p:txBody>
      </p:sp>
      <p:sp>
        <p:nvSpPr>
          <p:cNvPr id="3" name="Stačiakampis 2">
            <a:extLst>
              <a:ext uri="{FF2B5EF4-FFF2-40B4-BE49-F238E27FC236}">
                <a16:creationId xmlns:a16="http://schemas.microsoft.com/office/drawing/2014/main" id="{B287AD2B-6EA2-4860-AF06-48E1F4FC33D9}"/>
              </a:ext>
            </a:extLst>
          </p:cNvPr>
          <p:cNvSpPr/>
          <p:nvPr/>
        </p:nvSpPr>
        <p:spPr>
          <a:xfrm>
            <a:off x="3207027" y="2164931"/>
            <a:ext cx="8388626" cy="830997"/>
          </a:xfrm>
          <a:prstGeom prst="rect">
            <a:avLst/>
          </a:prstGeom>
        </p:spPr>
        <p:txBody>
          <a:bodyPr wrap="square">
            <a:spAutoFit/>
          </a:bodyPr>
          <a:lstStyle/>
          <a:p>
            <a:pPr algn="just"/>
            <a:r>
              <a:rPr lang="lt-LT" sz="2400" b="0" i="1" dirty="0">
                <a:solidFill>
                  <a:schemeClr val="bg1"/>
                </a:solidFill>
                <a:effectLst>
                  <a:outerShdw blurRad="38100" dist="38100" dir="2700000" algn="tl">
                    <a:srgbClr val="000000">
                      <a:alpha val="43137"/>
                    </a:srgbClr>
                  </a:outerShdw>
                </a:effectLst>
                <a:latin typeface="Arial" panose="020B0604020202020204" pitchFamily="34" charset="0"/>
              </a:rPr>
              <a:t>Niekam nesakiau, ką Dievas buvo įdėjęs man į širdį daryti Jeruzalėje (</a:t>
            </a:r>
            <a:r>
              <a:rPr lang="lt-LT" sz="2400" b="0" i="1" dirty="0" err="1">
                <a:solidFill>
                  <a:schemeClr val="bg1"/>
                </a:solidFill>
                <a:effectLst>
                  <a:outerShdw blurRad="38100" dist="38100" dir="2700000" algn="tl">
                    <a:srgbClr val="000000">
                      <a:alpha val="43137"/>
                    </a:srgbClr>
                  </a:outerShdw>
                </a:effectLst>
                <a:latin typeface="Arial" panose="020B0604020202020204" pitchFamily="34" charset="0"/>
              </a:rPr>
              <a:t>Neh</a:t>
            </a:r>
            <a:r>
              <a:rPr lang="lt-LT" sz="2400" b="0" i="1" dirty="0">
                <a:solidFill>
                  <a:schemeClr val="bg1"/>
                </a:solidFill>
                <a:effectLst>
                  <a:outerShdw blurRad="38100" dist="38100" dir="2700000" algn="tl">
                    <a:srgbClr val="000000">
                      <a:alpha val="43137"/>
                    </a:srgbClr>
                  </a:outerShdw>
                </a:effectLst>
                <a:latin typeface="Arial" panose="020B0604020202020204" pitchFamily="34" charset="0"/>
              </a:rPr>
              <a:t> 2, 12).</a:t>
            </a:r>
            <a:endParaRPr lang="lt-LT" sz="2400" i="1" dirty="0">
              <a:solidFill>
                <a:schemeClr val="bg1"/>
              </a:solidFill>
              <a:effectLst>
                <a:outerShdw blurRad="38100" dist="38100" dir="2700000" algn="tl">
                  <a:srgbClr val="000000">
                    <a:alpha val="43137"/>
                  </a:srgbClr>
                </a:outerShdw>
              </a:effectLst>
            </a:endParaRPr>
          </a:p>
        </p:txBody>
      </p:sp>
      <p:sp>
        <p:nvSpPr>
          <p:cNvPr id="6" name="Stačiakampis 5">
            <a:extLst>
              <a:ext uri="{FF2B5EF4-FFF2-40B4-BE49-F238E27FC236}">
                <a16:creationId xmlns:a16="http://schemas.microsoft.com/office/drawing/2014/main" id="{113DB757-8A64-45D1-BB1E-A971B810B04B}"/>
              </a:ext>
            </a:extLst>
          </p:cNvPr>
          <p:cNvSpPr/>
          <p:nvPr/>
        </p:nvSpPr>
        <p:spPr>
          <a:xfrm>
            <a:off x="3207027" y="3201193"/>
            <a:ext cx="8415130" cy="1938992"/>
          </a:xfrm>
          <a:prstGeom prst="rect">
            <a:avLst/>
          </a:prstGeom>
        </p:spPr>
        <p:txBody>
          <a:bodyPr wrap="square">
            <a:spAutoFit/>
          </a:bodyPr>
          <a:lstStyle/>
          <a:p>
            <a:pPr algn="just"/>
            <a:r>
              <a:rPr lang="lt-LT" sz="2400" b="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Jeruzalėje gyveno žmogus, vardu Simeonas, teisus ir dievobaimingas vyras, kuris laukė Izraelio paguodos, ir Šventoji Dvasia buvo ant jo. Jam buvo apreikšta Šventąja Dvasia, kad jis nemirsiąs, kol pamatysiąs Viešpaties Kristų. Dvasios paragintas, jis atėjo į šventyklą (</a:t>
            </a:r>
            <a:r>
              <a:rPr lang="lt-LT" sz="2400" b="0" i="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Lk</a:t>
            </a:r>
            <a:r>
              <a:rPr lang="lt-LT" sz="2400" b="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2, 25-27).</a:t>
            </a:r>
            <a:endParaRPr lang="lt-LT" sz="240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7" name="Stačiakampis 6">
            <a:extLst>
              <a:ext uri="{FF2B5EF4-FFF2-40B4-BE49-F238E27FC236}">
                <a16:creationId xmlns:a16="http://schemas.microsoft.com/office/drawing/2014/main" id="{F80E35B7-AD8D-492E-90FC-C39F2E423D32}"/>
              </a:ext>
            </a:extLst>
          </p:cNvPr>
          <p:cNvSpPr/>
          <p:nvPr/>
        </p:nvSpPr>
        <p:spPr>
          <a:xfrm>
            <a:off x="3246782" y="5386505"/>
            <a:ext cx="8415132" cy="1200329"/>
          </a:xfrm>
          <a:prstGeom prst="rect">
            <a:avLst/>
          </a:prstGeom>
        </p:spPr>
        <p:txBody>
          <a:bodyPr wrap="square">
            <a:spAutoFit/>
          </a:bodyPr>
          <a:lstStyle/>
          <a:p>
            <a:pPr algn="just"/>
            <a:r>
              <a:rPr lang="lt-LT" sz="2400" b="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Todėl, kaip Šventoji Dvasia sako: „Jei šiandien išgirsite Jo balsą, neužkietinkite savo širdžių, kaip per maištą, gundymo dieną dykumoje (</a:t>
            </a:r>
            <a:r>
              <a:rPr lang="lt-LT" sz="2400" b="0" i="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Hbr</a:t>
            </a:r>
            <a:r>
              <a:rPr lang="lt-LT" sz="2400" b="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3, 7-8).</a:t>
            </a:r>
            <a:endParaRPr lang="lt-LT" sz="240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9227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10200"/>
        </a:solidFill>
        <a:effectLst/>
      </p:bgPr>
    </p:bg>
    <p:spTree>
      <p:nvGrpSpPr>
        <p:cNvPr id="1" name=""/>
        <p:cNvGrpSpPr/>
        <p:nvPr/>
      </p:nvGrpSpPr>
      <p:grpSpPr>
        <a:xfrm>
          <a:off x="0" y="0"/>
          <a:ext cx="0" cy="0"/>
          <a:chOff x="0" y="0"/>
          <a:chExt cx="0" cy="0"/>
        </a:xfrm>
      </p:grpSpPr>
      <p:pic>
        <p:nvPicPr>
          <p:cNvPr id="4" name="Picture 6" descr="http://3.bp.blogspot.com/-hvHsI1zg1ho/V2l5z9lA0xI/AAAAAAAANIo/qzpSYuw0yy0y8uutTUmKYP3DhwnhY3NTACK4B/s1600/candela.gif">
            <a:extLst>
              <a:ext uri="{FF2B5EF4-FFF2-40B4-BE49-F238E27FC236}">
                <a16:creationId xmlns:a16="http://schemas.microsoft.com/office/drawing/2014/main" id="{B7514479-9574-4FA7-883F-538ED14219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95500"/>
            <a:ext cx="3571875" cy="47625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07530FC-3B2D-4C58-9C10-F9A17C8AA0CD}"/>
              </a:ext>
            </a:extLst>
          </p:cNvPr>
          <p:cNvSpPr txBox="1"/>
          <p:nvPr/>
        </p:nvSpPr>
        <p:spPr>
          <a:xfrm>
            <a:off x="2525160" y="298588"/>
            <a:ext cx="9507283" cy="584775"/>
          </a:xfrm>
          <a:prstGeom prst="rect">
            <a:avLst/>
          </a:prstGeom>
          <a:noFill/>
        </p:spPr>
        <p:txBody>
          <a:bodyPr wrap="none" rtlCol="0">
            <a:spAutoFit/>
          </a:bodyPr>
          <a:lstStyle/>
          <a:p>
            <a:r>
              <a:rPr lang="lt-LT" sz="3200" b="1" dirty="0">
                <a:solidFill>
                  <a:srgbClr val="FFFF00"/>
                </a:solidFill>
                <a:effectLst>
                  <a:outerShdw blurRad="38100" dist="38100" dir="2700000" algn="tl">
                    <a:srgbClr val="000000">
                      <a:alpha val="43137"/>
                    </a:srgbClr>
                  </a:outerShdw>
                </a:effectLst>
                <a:latin typeface="Arial Black" panose="020B0A04020102020204" pitchFamily="34" charset="0"/>
              </a:rPr>
              <a:t>4. Šventoji Dvasia teikia jėgų ir energijos.</a:t>
            </a:r>
          </a:p>
        </p:txBody>
      </p:sp>
      <p:sp>
        <p:nvSpPr>
          <p:cNvPr id="3" name="Stačiakampis 2">
            <a:extLst>
              <a:ext uri="{FF2B5EF4-FFF2-40B4-BE49-F238E27FC236}">
                <a16:creationId xmlns:a16="http://schemas.microsoft.com/office/drawing/2014/main" id="{CCCE3CDF-538B-4C01-85D3-DA9C0D0317C5}"/>
              </a:ext>
            </a:extLst>
          </p:cNvPr>
          <p:cNvSpPr/>
          <p:nvPr/>
        </p:nvSpPr>
        <p:spPr>
          <a:xfrm>
            <a:off x="3140765" y="1085526"/>
            <a:ext cx="8600660" cy="1200329"/>
          </a:xfrm>
          <a:prstGeom prst="rect">
            <a:avLst/>
          </a:prstGeom>
        </p:spPr>
        <p:txBody>
          <a:bodyPr wrap="square">
            <a:spAutoFit/>
          </a:bodyPr>
          <a:lstStyle/>
          <a:p>
            <a:pPr algn="just"/>
            <a:r>
              <a:rPr lang="lt-LT" sz="2400" b="0" i="1" dirty="0">
                <a:solidFill>
                  <a:schemeClr val="bg1"/>
                </a:solidFill>
                <a:effectLst>
                  <a:outerShdw blurRad="38100" dist="38100" dir="2700000" algn="tl">
                    <a:srgbClr val="000000">
                      <a:alpha val="43137"/>
                    </a:srgbClr>
                  </a:outerShdw>
                </a:effectLst>
                <a:latin typeface="Arial" panose="020B0604020202020204" pitchFamily="34" charset="0"/>
              </a:rPr>
              <a:t>Kai ant jūsų nužengs Šventoji Dvasia, jūs gausite jėgos ir tapsite mano liudytojais Jeruzalėje ir visoje Judėjoje bei </a:t>
            </a:r>
            <a:r>
              <a:rPr lang="lt-LT" sz="2400" b="0" i="1" dirty="0" err="1">
                <a:solidFill>
                  <a:schemeClr val="bg1"/>
                </a:solidFill>
                <a:effectLst>
                  <a:outerShdw blurRad="38100" dist="38100" dir="2700000" algn="tl">
                    <a:srgbClr val="000000">
                      <a:alpha val="43137"/>
                    </a:srgbClr>
                  </a:outerShdw>
                </a:effectLst>
                <a:latin typeface="Arial" panose="020B0604020202020204" pitchFamily="34" charset="0"/>
              </a:rPr>
              <a:t>Samarijoje</a:t>
            </a:r>
            <a:r>
              <a:rPr lang="lt-LT" sz="2400" b="0" i="1" dirty="0">
                <a:solidFill>
                  <a:schemeClr val="bg1"/>
                </a:solidFill>
                <a:effectLst>
                  <a:outerShdw blurRad="38100" dist="38100" dir="2700000" algn="tl">
                    <a:srgbClr val="000000">
                      <a:alpha val="43137"/>
                    </a:srgbClr>
                  </a:outerShdw>
                </a:effectLst>
                <a:latin typeface="Arial" panose="020B0604020202020204" pitchFamily="34" charset="0"/>
              </a:rPr>
              <a:t> ir lig pat žemės pakraščių (</a:t>
            </a:r>
            <a:r>
              <a:rPr lang="lt-LT" sz="2400" b="0" i="1" dirty="0" err="1">
                <a:solidFill>
                  <a:schemeClr val="bg1"/>
                </a:solidFill>
                <a:effectLst>
                  <a:outerShdw blurRad="38100" dist="38100" dir="2700000" algn="tl">
                    <a:srgbClr val="000000">
                      <a:alpha val="43137"/>
                    </a:srgbClr>
                  </a:outerShdw>
                </a:effectLst>
                <a:latin typeface="Arial" panose="020B0604020202020204" pitchFamily="34" charset="0"/>
              </a:rPr>
              <a:t>Apd</a:t>
            </a:r>
            <a:r>
              <a:rPr lang="lt-LT" sz="2400" b="0" i="1" dirty="0">
                <a:solidFill>
                  <a:schemeClr val="bg1"/>
                </a:solidFill>
                <a:effectLst>
                  <a:outerShdw blurRad="38100" dist="38100" dir="2700000" algn="tl">
                    <a:srgbClr val="000000">
                      <a:alpha val="43137"/>
                    </a:srgbClr>
                  </a:outerShdw>
                </a:effectLst>
                <a:latin typeface="Arial" panose="020B0604020202020204" pitchFamily="34" charset="0"/>
              </a:rPr>
              <a:t> 1, 8).</a:t>
            </a:r>
            <a:endParaRPr lang="lt-LT" sz="2400" i="1" dirty="0">
              <a:solidFill>
                <a:schemeClr val="bg1"/>
              </a:solidFill>
              <a:effectLst>
                <a:outerShdw blurRad="38100" dist="38100" dir="2700000" algn="tl">
                  <a:srgbClr val="000000">
                    <a:alpha val="43137"/>
                  </a:srgbClr>
                </a:outerShdw>
              </a:effectLst>
            </a:endParaRPr>
          </a:p>
        </p:txBody>
      </p:sp>
      <p:sp>
        <p:nvSpPr>
          <p:cNvPr id="6" name="Stačiakampis 5">
            <a:extLst>
              <a:ext uri="{FF2B5EF4-FFF2-40B4-BE49-F238E27FC236}">
                <a16:creationId xmlns:a16="http://schemas.microsoft.com/office/drawing/2014/main" id="{4884C001-67A8-4AFC-9CDF-468C2FEB21B8}"/>
              </a:ext>
            </a:extLst>
          </p:cNvPr>
          <p:cNvSpPr/>
          <p:nvPr/>
        </p:nvSpPr>
        <p:spPr>
          <a:xfrm>
            <a:off x="3140764" y="2562495"/>
            <a:ext cx="8600661" cy="830997"/>
          </a:xfrm>
          <a:prstGeom prst="rect">
            <a:avLst/>
          </a:prstGeom>
        </p:spPr>
        <p:txBody>
          <a:bodyPr wrap="square">
            <a:spAutoFit/>
          </a:bodyPr>
          <a:lstStyle/>
          <a:p>
            <a:pPr algn="just"/>
            <a:r>
              <a:rPr lang="lt-LT" sz="2400" i="1" dirty="0">
                <a:solidFill>
                  <a:schemeClr val="bg1"/>
                </a:solidFill>
                <a:effectLst>
                  <a:outerShdw blurRad="38100" dist="38100" dir="2700000" algn="tl">
                    <a:srgbClr val="000000">
                      <a:alpha val="43137"/>
                    </a:srgbClr>
                  </a:outerShdw>
                </a:effectLst>
                <a:latin typeface="Arial" panose="020B0604020202020204" pitchFamily="34" charset="0"/>
              </a:rPr>
              <a:t>Nes tai Dievas, veikiantis jumyse, suteikia ir troškimą, ir darbą iš savo palankumo (</a:t>
            </a:r>
            <a:r>
              <a:rPr lang="lt-LT" sz="2400" i="1" dirty="0" err="1">
                <a:solidFill>
                  <a:schemeClr val="bg1"/>
                </a:solidFill>
                <a:effectLst>
                  <a:outerShdw blurRad="38100" dist="38100" dir="2700000" algn="tl">
                    <a:srgbClr val="000000">
                      <a:alpha val="43137"/>
                    </a:srgbClr>
                  </a:outerShdw>
                </a:effectLst>
                <a:latin typeface="Arial" panose="020B0604020202020204" pitchFamily="34" charset="0"/>
              </a:rPr>
              <a:t>Fil</a:t>
            </a:r>
            <a:r>
              <a:rPr lang="lt-LT" sz="2400" i="1" dirty="0">
                <a:solidFill>
                  <a:schemeClr val="bg1"/>
                </a:solidFill>
                <a:effectLst>
                  <a:outerShdw blurRad="38100" dist="38100" dir="2700000" algn="tl">
                    <a:srgbClr val="000000">
                      <a:alpha val="43137"/>
                    </a:srgbClr>
                  </a:outerShdw>
                </a:effectLst>
                <a:latin typeface="Arial" panose="020B0604020202020204" pitchFamily="34" charset="0"/>
              </a:rPr>
              <a:t> 2, 13).</a:t>
            </a:r>
            <a:endParaRPr lang="lt-LT" sz="2400" dirty="0"/>
          </a:p>
        </p:txBody>
      </p:sp>
      <p:sp>
        <p:nvSpPr>
          <p:cNvPr id="7" name="Stačiakampis 6">
            <a:extLst>
              <a:ext uri="{FF2B5EF4-FFF2-40B4-BE49-F238E27FC236}">
                <a16:creationId xmlns:a16="http://schemas.microsoft.com/office/drawing/2014/main" id="{4DC71621-6C69-4081-B086-A6BB604FB859}"/>
              </a:ext>
            </a:extLst>
          </p:cNvPr>
          <p:cNvSpPr/>
          <p:nvPr/>
        </p:nvSpPr>
        <p:spPr>
          <a:xfrm>
            <a:off x="3154018" y="3649175"/>
            <a:ext cx="8560904" cy="830997"/>
          </a:xfrm>
          <a:prstGeom prst="rect">
            <a:avLst/>
          </a:prstGeom>
        </p:spPr>
        <p:txBody>
          <a:bodyPr wrap="square">
            <a:spAutoFit/>
          </a:bodyPr>
          <a:lstStyle/>
          <a:p>
            <a:pPr algn="just"/>
            <a:r>
              <a:rPr lang="lt-LT" sz="2400" b="0" i="1" dirty="0">
                <a:solidFill>
                  <a:schemeClr val="bg1"/>
                </a:solidFill>
                <a:effectLst>
                  <a:outerShdw blurRad="38100" dist="38100" dir="2700000" algn="tl">
                    <a:srgbClr val="000000">
                      <a:alpha val="43137"/>
                    </a:srgbClr>
                  </a:outerShdw>
                </a:effectLst>
                <a:latin typeface="Arial" panose="020B0604020202020204" pitchFamily="34" charset="0"/>
              </a:rPr>
              <a:t>Ne galybe ir ne jėga, bet mano Dvasia, – sako </a:t>
            </a:r>
            <a:r>
              <a:rPr lang="lt-LT" sz="2400" b="0" i="1" dirty="0" err="1">
                <a:solidFill>
                  <a:schemeClr val="bg1"/>
                </a:solidFill>
                <a:effectLst>
                  <a:outerShdw blurRad="38100" dist="38100" dir="2700000" algn="tl">
                    <a:srgbClr val="000000">
                      <a:alpha val="43137"/>
                    </a:srgbClr>
                  </a:outerShdw>
                </a:effectLst>
                <a:latin typeface="Arial" panose="020B0604020202020204" pitchFamily="34" charset="0"/>
              </a:rPr>
              <a:t>kareivijų</a:t>
            </a:r>
            <a:r>
              <a:rPr lang="lt-LT" sz="2400" b="0" i="1" dirty="0">
                <a:solidFill>
                  <a:schemeClr val="bg1"/>
                </a:solidFill>
                <a:effectLst>
                  <a:outerShdw blurRad="38100" dist="38100" dir="2700000" algn="tl">
                    <a:srgbClr val="000000">
                      <a:alpha val="43137"/>
                    </a:srgbClr>
                  </a:outerShdw>
                </a:effectLst>
                <a:latin typeface="Arial" panose="020B0604020202020204" pitchFamily="34" charset="0"/>
              </a:rPr>
              <a:t> Viešpats (</a:t>
            </a:r>
            <a:r>
              <a:rPr lang="lt-LT" sz="2400" b="0" i="1" dirty="0" err="1">
                <a:solidFill>
                  <a:schemeClr val="bg1"/>
                </a:solidFill>
                <a:effectLst>
                  <a:outerShdw blurRad="38100" dist="38100" dir="2700000" algn="tl">
                    <a:srgbClr val="000000">
                      <a:alpha val="43137"/>
                    </a:srgbClr>
                  </a:outerShdw>
                </a:effectLst>
                <a:latin typeface="Arial" panose="020B0604020202020204" pitchFamily="34" charset="0"/>
              </a:rPr>
              <a:t>Zach</a:t>
            </a:r>
            <a:r>
              <a:rPr lang="lt-LT" sz="2400" b="0" i="1" dirty="0">
                <a:solidFill>
                  <a:schemeClr val="bg1"/>
                </a:solidFill>
                <a:effectLst>
                  <a:outerShdw blurRad="38100" dist="38100" dir="2700000" algn="tl">
                    <a:srgbClr val="000000">
                      <a:alpha val="43137"/>
                    </a:srgbClr>
                  </a:outerShdw>
                </a:effectLst>
                <a:latin typeface="Arial" panose="020B0604020202020204" pitchFamily="34" charset="0"/>
              </a:rPr>
              <a:t> 4, 6).</a:t>
            </a:r>
            <a:endParaRPr lang="lt-LT" sz="2400" i="1" dirty="0">
              <a:solidFill>
                <a:schemeClr val="bg1"/>
              </a:solidFill>
              <a:effectLst>
                <a:outerShdw blurRad="38100" dist="38100" dir="2700000" algn="tl">
                  <a:srgbClr val="000000">
                    <a:alpha val="43137"/>
                  </a:srgbClr>
                </a:outerShdw>
              </a:effectLst>
            </a:endParaRPr>
          </a:p>
        </p:txBody>
      </p:sp>
      <p:sp>
        <p:nvSpPr>
          <p:cNvPr id="8" name="Stačiakampis 7">
            <a:extLst>
              <a:ext uri="{FF2B5EF4-FFF2-40B4-BE49-F238E27FC236}">
                <a16:creationId xmlns:a16="http://schemas.microsoft.com/office/drawing/2014/main" id="{84A0DF8D-A48C-4415-90A1-57B80D59A069}"/>
              </a:ext>
            </a:extLst>
          </p:cNvPr>
          <p:cNvSpPr/>
          <p:nvPr/>
        </p:nvSpPr>
        <p:spPr>
          <a:xfrm>
            <a:off x="3154016" y="4696094"/>
            <a:ext cx="8600661" cy="830997"/>
          </a:xfrm>
          <a:prstGeom prst="rect">
            <a:avLst/>
          </a:prstGeom>
        </p:spPr>
        <p:txBody>
          <a:bodyPr wrap="square">
            <a:spAutoFit/>
          </a:bodyPr>
          <a:lstStyle/>
          <a:p>
            <a:pPr algn="just"/>
            <a:r>
              <a:rPr lang="lt-LT" sz="2400" b="0" i="1" dirty="0">
                <a:solidFill>
                  <a:schemeClr val="bg1"/>
                </a:solidFill>
                <a:effectLst>
                  <a:outerShdw blurRad="38100" dist="38100" dir="2700000" algn="tl">
                    <a:srgbClr val="000000">
                      <a:alpha val="43137"/>
                    </a:srgbClr>
                  </a:outerShdw>
                </a:effectLst>
                <a:latin typeface="Arial" panose="020B0604020202020204" pitchFamily="34" charset="0"/>
              </a:rPr>
              <a:t>Esu nukryžiuotas su Kristumi. Ir daugiau ne aš gyvenu, o gyvena manyje Kristus (Gal 2, 20).</a:t>
            </a:r>
            <a:endParaRPr lang="lt-LT" sz="2400" i="1" dirty="0">
              <a:solidFill>
                <a:schemeClr val="bg1"/>
              </a:solidFill>
              <a:effectLst>
                <a:outerShdw blurRad="38100" dist="38100" dir="2700000" algn="tl">
                  <a:srgbClr val="000000">
                    <a:alpha val="43137"/>
                  </a:srgbClr>
                </a:outerShdw>
              </a:effectLst>
            </a:endParaRPr>
          </a:p>
        </p:txBody>
      </p:sp>
      <p:sp>
        <p:nvSpPr>
          <p:cNvPr id="9" name="Stačiakampis 8">
            <a:extLst>
              <a:ext uri="{FF2B5EF4-FFF2-40B4-BE49-F238E27FC236}">
                <a16:creationId xmlns:a16="http://schemas.microsoft.com/office/drawing/2014/main" id="{42DFB055-51BF-4F71-BBFE-6769573BE8F9}"/>
              </a:ext>
            </a:extLst>
          </p:cNvPr>
          <p:cNvSpPr/>
          <p:nvPr/>
        </p:nvSpPr>
        <p:spPr>
          <a:xfrm>
            <a:off x="3180523" y="5809278"/>
            <a:ext cx="8613912" cy="830997"/>
          </a:xfrm>
          <a:prstGeom prst="rect">
            <a:avLst/>
          </a:prstGeom>
        </p:spPr>
        <p:txBody>
          <a:bodyPr wrap="square">
            <a:spAutoFit/>
          </a:bodyPr>
          <a:lstStyle/>
          <a:p>
            <a:pPr algn="just"/>
            <a:r>
              <a:rPr lang="lt-LT" sz="2400" b="0" i="1" dirty="0">
                <a:solidFill>
                  <a:schemeClr val="bg1"/>
                </a:solidFill>
                <a:effectLst>
                  <a:outerShdw blurRad="38100" dist="38100" dir="2700000" algn="tl">
                    <a:srgbClr val="000000">
                      <a:alpha val="43137"/>
                    </a:srgbClr>
                  </a:outerShdw>
                </a:effectLst>
                <a:latin typeface="Arial" panose="020B0604020202020204" pitchFamily="34" charset="0"/>
              </a:rPr>
              <a:t>Ir nepasigerkite vynu, kuriame pasileidimas, bet būkite pilni Dvasios (</a:t>
            </a:r>
            <a:r>
              <a:rPr lang="lt-LT" sz="2400" b="0" i="1" dirty="0" err="1">
                <a:solidFill>
                  <a:schemeClr val="bg1"/>
                </a:solidFill>
                <a:effectLst>
                  <a:outerShdw blurRad="38100" dist="38100" dir="2700000" algn="tl">
                    <a:srgbClr val="000000">
                      <a:alpha val="43137"/>
                    </a:srgbClr>
                  </a:outerShdw>
                </a:effectLst>
                <a:latin typeface="Arial" panose="020B0604020202020204" pitchFamily="34" charset="0"/>
              </a:rPr>
              <a:t>Ef</a:t>
            </a:r>
            <a:r>
              <a:rPr lang="lt-LT" sz="2400" b="0" i="1" dirty="0">
                <a:solidFill>
                  <a:schemeClr val="bg1"/>
                </a:solidFill>
                <a:effectLst>
                  <a:outerShdw blurRad="38100" dist="38100" dir="2700000" algn="tl">
                    <a:srgbClr val="000000">
                      <a:alpha val="43137"/>
                    </a:srgbClr>
                  </a:outerShdw>
                </a:effectLst>
                <a:latin typeface="Arial" panose="020B0604020202020204" pitchFamily="34" charset="0"/>
              </a:rPr>
              <a:t> 5, 18). </a:t>
            </a:r>
            <a:endParaRPr lang="lt-LT" sz="2400" i="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23644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4" name="Picture 6" descr="http://3.bp.blogspot.com/-hvHsI1zg1ho/V2l5z9lA0xI/AAAAAAAANIo/qzpSYuw0yy0y8uutTUmKYP3DhwnhY3NTACK4B/s1600/candela.gif">
            <a:extLst>
              <a:ext uri="{FF2B5EF4-FFF2-40B4-BE49-F238E27FC236}">
                <a16:creationId xmlns:a16="http://schemas.microsoft.com/office/drawing/2014/main" id="{B7514479-9574-4FA7-883F-538ED14219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95500"/>
            <a:ext cx="3571875" cy="4762500"/>
          </a:xfrm>
          <a:prstGeom prst="rect">
            <a:avLst/>
          </a:prstGeom>
          <a:noFill/>
          <a:extLst>
            <a:ext uri="{909E8E84-426E-40DD-AFC4-6F175D3DCCD1}">
              <a14:hiddenFill xmlns:a14="http://schemas.microsoft.com/office/drawing/2010/main">
                <a:solidFill>
                  <a:srgbClr val="FFFFFF"/>
                </a:solidFill>
              </a14:hiddenFill>
            </a:ext>
          </a:extLst>
        </p:spPr>
      </p:pic>
      <p:sp>
        <p:nvSpPr>
          <p:cNvPr id="2" name="Stačiakampis 1">
            <a:extLst>
              <a:ext uri="{FF2B5EF4-FFF2-40B4-BE49-F238E27FC236}">
                <a16:creationId xmlns:a16="http://schemas.microsoft.com/office/drawing/2014/main" id="{7FAC8FC5-2EE5-44DA-8538-507CC3ABC7A1}"/>
              </a:ext>
            </a:extLst>
          </p:cNvPr>
          <p:cNvSpPr/>
          <p:nvPr/>
        </p:nvSpPr>
        <p:spPr>
          <a:xfrm>
            <a:off x="3472068" y="1444632"/>
            <a:ext cx="7315201" cy="1938992"/>
          </a:xfrm>
          <a:prstGeom prst="rect">
            <a:avLst/>
          </a:prstGeom>
        </p:spPr>
        <p:txBody>
          <a:bodyPr wrap="square">
            <a:spAutoFit/>
          </a:bodyPr>
          <a:lstStyle/>
          <a:p>
            <a:pPr algn="just"/>
            <a:r>
              <a:rPr lang="lt-LT" sz="2400" b="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Jėzus atsakė: „Iš tiesų, iš tiesų sakau tau: jei kas negims iš vandens ir Dvasios, negalės įeiti į Dievo karalystę. Kas gimė iš kūno, yra kūnas, o kas gimė iš Dvasios, yra dvasia. Nesistebėk, jog pasakiau tau: jums būtina gimti iš naujo (Jn 3, 5-7). </a:t>
            </a:r>
            <a:endParaRPr lang="lt-LT" sz="240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Stačiakampis 2">
            <a:extLst>
              <a:ext uri="{FF2B5EF4-FFF2-40B4-BE49-F238E27FC236}">
                <a16:creationId xmlns:a16="http://schemas.microsoft.com/office/drawing/2014/main" id="{A312D7E2-243A-4757-830D-9E92AEA553CA}"/>
              </a:ext>
            </a:extLst>
          </p:cNvPr>
          <p:cNvSpPr/>
          <p:nvPr/>
        </p:nvSpPr>
        <p:spPr>
          <a:xfrm>
            <a:off x="3445565" y="4021532"/>
            <a:ext cx="7407966" cy="1569660"/>
          </a:xfrm>
          <a:prstGeom prst="rect">
            <a:avLst/>
          </a:prstGeom>
        </p:spPr>
        <p:txBody>
          <a:bodyPr wrap="square">
            <a:spAutoFit/>
          </a:bodyPr>
          <a:lstStyle/>
          <a:p>
            <a:pPr algn="just"/>
            <a:r>
              <a:rPr lang="lt-LT" sz="2400" b="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Visiems, kurie Jį priėmė, Jis davė galią tapti Dievo vaikais – tiems, kurie tiki Jo vardą, kurie ne iš kraujo, ne iš kūno norų ir ne iš vyro norų, bet iš Dievo gimę (Jn 1, 12-13). </a:t>
            </a:r>
            <a:endParaRPr lang="lt-LT" sz="240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7153462"/>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457</Words>
  <Application>Microsoft Office PowerPoint</Application>
  <PresentationFormat>Plačiaekranė</PresentationFormat>
  <Paragraphs>25</Paragraphs>
  <Slides>6</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6</vt:i4>
      </vt:variant>
    </vt:vector>
  </HeadingPairs>
  <TitlesOfParts>
    <vt:vector size="11" baseType="lpstr">
      <vt:lpstr>Arial</vt:lpstr>
      <vt:lpstr>Arial Black</vt:lpstr>
      <vt:lpstr>Calibri</vt:lpstr>
      <vt:lpstr>Calibri Light</vt:lpstr>
      <vt:lpstr>„Office“ tema</vt:lpstr>
      <vt:lpstr>„PowerPoint“ pateiktis</vt:lpstr>
      <vt:lpstr>„PowerPoint“ pateiktis</vt:lpstr>
      <vt:lpstr>„PowerPoint“ pateiktis</vt:lpstr>
      <vt:lpstr>„PowerPoint“ pateiktis</vt:lpstr>
      <vt:lpstr>„PowerPoint“ pateiktis</vt:lpstr>
      <vt:lpstr>„PowerPoint“ pateiktis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pateiktis</dc:title>
  <dc:creator>Gediminas Kapustavicius</dc:creator>
  <cp:lastModifiedBy>Gediminas Kapustavicius</cp:lastModifiedBy>
  <cp:revision>1</cp:revision>
  <dcterms:created xsi:type="dcterms:W3CDTF">2018-07-14T19:48:47Z</dcterms:created>
  <dcterms:modified xsi:type="dcterms:W3CDTF">2018-07-14T21:20:41Z</dcterms:modified>
</cp:coreProperties>
</file>